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0" r:id="rId3"/>
    <p:sldId id="273" r:id="rId4"/>
    <p:sldId id="266" r:id="rId5"/>
  </p:sldIdLst>
  <p:sldSz cx="12192000" cy="6858000"/>
  <p:notesSz cx="6807200" cy="99393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8D03DDD-73EF-40A0-8046-6D76C833D9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9C7BAACE-7A87-4A8D-9F69-83C2DFBE23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63FAE51-3AF0-438B-B856-16E719629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093F6-6304-4548-A751-D9AB4470F412}" type="datetimeFigureOut">
              <a:rPr kumimoji="1" lang="ja-JP" altLang="en-US" smtClean="0"/>
              <a:t>2022/7/11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D2EB548-5077-424A-B505-28D633C2D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29AE862-B7DF-4833-93B4-DB60B3BF7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85567-AF2E-4891-9B2F-02B9A8E8A3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0957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6BBBAE3-41D5-4BD7-A0A3-0B810588F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CE21D419-EF20-469D-A91F-7A42400B2D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364190F-F7A3-4AB1-9BBC-6D38CF7F8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093F6-6304-4548-A751-D9AB4470F412}" type="datetimeFigureOut">
              <a:rPr kumimoji="1" lang="ja-JP" altLang="en-US" smtClean="0"/>
              <a:t>2022/7/11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019CD87-9E46-4B8F-81C0-8DEE14A47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6B66071-7013-4D48-9CBB-A72B50763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85567-AF2E-4891-9B2F-02B9A8E8A3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2372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7A8E0E20-B7FE-4343-973A-D01E337E61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DE7454C0-ABEB-4D4E-AB8D-567436F483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7B4B75C-8531-4DAD-BC58-D82CBCE43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093F6-6304-4548-A751-D9AB4470F412}" type="datetimeFigureOut">
              <a:rPr kumimoji="1" lang="ja-JP" altLang="en-US" smtClean="0"/>
              <a:t>2022/7/11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E155DD9-8220-4F35-A632-6D44927D9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8911A3B-5027-438B-A545-4C98131AA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85567-AF2E-4891-9B2F-02B9A8E8A3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5762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E66E89F-62FA-47FE-B542-6B87629BC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C01770B-6052-4B78-922F-5972D8A33B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AC6573B-DC78-415F-BFEA-BE8EA03AC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093F6-6304-4548-A751-D9AB4470F412}" type="datetimeFigureOut">
              <a:rPr kumimoji="1" lang="ja-JP" altLang="en-US" smtClean="0"/>
              <a:t>2022/7/11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E1C7A59-75C2-45F8-BFDA-8BF5F4F54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6E3C349-147C-442F-AC70-2780B1994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85567-AF2E-4891-9B2F-02B9A8E8A3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4557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C812195-52E8-477D-B64C-FB45A6365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FF8979F-1F47-4B11-8891-13963AE065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2A10C65-1DE6-47AF-A95E-31D53DCB5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093F6-6304-4548-A751-D9AB4470F412}" type="datetimeFigureOut">
              <a:rPr kumimoji="1" lang="ja-JP" altLang="en-US" smtClean="0"/>
              <a:t>2022/7/11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05F795F-F38F-4183-9CF4-ECB8B773C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D361D4F-E976-4755-81EA-00FA88879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85567-AF2E-4891-9B2F-02B9A8E8A3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3371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457054F-684C-465C-A79A-1BC56B316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F539674-0BEA-4464-AC7E-601B5AC998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6769453-CFCC-49E3-BCCC-287597CBC3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F38EC73-AFAB-4E01-BADB-3F3500F4C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093F6-6304-4548-A751-D9AB4470F412}" type="datetimeFigureOut">
              <a:rPr kumimoji="1" lang="ja-JP" altLang="en-US" smtClean="0"/>
              <a:t>2022/7/11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AE1A2FB-93C9-4D33-BB7C-20C4A55EE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224F486-38F4-4173-991A-63116F4CA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85567-AF2E-4891-9B2F-02B9A8E8A3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12397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A0EC39A-D3A1-47AA-BBC4-E98FBD7F4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BB2BB50-6526-488A-80D1-B408F7BF77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1F3BF39-8F8F-4BC7-B561-BD623E10F1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544E5846-FE8D-4DE3-A244-533EB930F8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BE1062D-5FBF-4568-9FAC-F56F621BE2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7B546646-C738-4A3C-ABCC-A85915640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093F6-6304-4548-A751-D9AB4470F412}" type="datetimeFigureOut">
              <a:rPr kumimoji="1" lang="ja-JP" altLang="en-US" smtClean="0"/>
              <a:t>2022/7/11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26A23E81-BE3F-442B-AECC-FC27EA8F7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E3D5DA82-B5CC-43E3-970A-9E7BFC9B6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85567-AF2E-4891-9B2F-02B9A8E8A3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8759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4129227-9D69-4060-A161-B5D5ED177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EBAD459A-D0E0-4EA7-9D2A-4F070E8CE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093F6-6304-4548-A751-D9AB4470F412}" type="datetimeFigureOut">
              <a:rPr kumimoji="1" lang="ja-JP" altLang="en-US" smtClean="0"/>
              <a:t>2022/7/11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7FBED552-17D2-4387-BA05-E28A37842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83352A8-9A26-4F88-9B31-4B67A9B8D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85567-AF2E-4891-9B2F-02B9A8E8A3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78141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EFC76823-9362-4EAE-82E7-71176D245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093F6-6304-4548-A751-D9AB4470F412}" type="datetimeFigureOut">
              <a:rPr kumimoji="1" lang="ja-JP" altLang="en-US" smtClean="0"/>
              <a:t>2022/7/11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30DBD12B-6223-4BAF-B793-2B2A1824D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0824226-770B-48ED-9F9F-2ED9F6A55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85567-AF2E-4891-9B2F-02B9A8E8A3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18617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2C33BF1-DB86-4241-91CC-EF2DE67F8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FFC1232-2D42-40B1-A5EF-6C208C4C87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9D08912D-04F1-4FDD-9C63-C903C2E7DC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8F78BBD-3AB9-43B2-B68D-18F8B6437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093F6-6304-4548-A751-D9AB4470F412}" type="datetimeFigureOut">
              <a:rPr kumimoji="1" lang="ja-JP" altLang="en-US" smtClean="0"/>
              <a:t>2022/7/11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395674C-8D4F-42DC-A5E5-39E32F512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0501AEB-B82D-49F3-84DA-34CC4F694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85567-AF2E-4891-9B2F-02B9A8E8A3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1760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9595324-4641-4DA5-8F3D-0BD31CA9B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E163EE5F-BD67-4D2D-AE1D-8F772052F4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B6CD61B7-EDE4-4E48-A18C-BF57F1D216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E752DEA-6932-44C6-9740-CEB5C6DE7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093F6-6304-4548-A751-D9AB4470F412}" type="datetimeFigureOut">
              <a:rPr kumimoji="1" lang="ja-JP" altLang="en-US" smtClean="0"/>
              <a:t>2022/7/11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AE27B0E-17FC-442E-8597-C4C1FF614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76E1F33-A0B5-46E8-AC65-9F63F0829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85567-AF2E-4891-9B2F-02B9A8E8A3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9094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4607AC4C-A4C8-4370-AA2A-E3D7BFA88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84F0E8D-B2BF-4CBF-AB1C-9CE7210DB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AE23EAD-8B31-4CF3-AC09-AB152FEF05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2093F6-6304-4548-A751-D9AB4470F412}" type="datetimeFigureOut">
              <a:rPr kumimoji="1" lang="ja-JP" altLang="en-US" smtClean="0"/>
              <a:t>2022/7/11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61C3C17-E7A9-4B27-B912-315625F03A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7708117-5DD7-4B35-8D4A-66F9DBEC06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285567-AF2E-4891-9B2F-02B9A8E8A3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36924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04A8F92-037B-41D6-888C-85B81E903FD2}"/>
              </a:ext>
            </a:extLst>
          </p:cNvPr>
          <p:cNvSpPr txBox="1"/>
          <p:nvPr/>
        </p:nvSpPr>
        <p:spPr>
          <a:xfrm>
            <a:off x="1115597" y="2619664"/>
            <a:ext cx="104257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7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縄文時代の建物について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FA70701-29E2-4842-AF2D-9997EF0B0DE8}"/>
              </a:ext>
            </a:extLst>
          </p:cNvPr>
          <p:cNvSpPr txBox="1"/>
          <p:nvPr/>
        </p:nvSpPr>
        <p:spPr>
          <a:xfrm>
            <a:off x="299073" y="297234"/>
            <a:ext cx="21269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テーマ</a:t>
            </a:r>
          </a:p>
        </p:txBody>
      </p:sp>
    </p:spTree>
    <p:extLst>
      <p:ext uri="{BB962C8B-B14F-4D97-AF65-F5344CB8AC3E}">
        <p14:creationId xmlns:p14="http://schemas.microsoft.com/office/powerpoint/2010/main" val="3137701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21F6CB7-2548-4EA3-807F-E39A67F295BD}"/>
              </a:ext>
            </a:extLst>
          </p:cNvPr>
          <p:cNvSpPr txBox="1"/>
          <p:nvPr/>
        </p:nvSpPr>
        <p:spPr>
          <a:xfrm>
            <a:off x="218766" y="225826"/>
            <a:ext cx="3830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【</a:t>
            </a:r>
            <a:r>
              <a:rPr kumimoji="1" lang="ja-JP" altLang="en-US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使いそうな写真</a:t>
            </a:r>
            <a:r>
              <a:rPr kumimoji="1" lang="en-US" altLang="ja-JP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】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445F5CA-D811-4B54-9E93-FDE741367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103" y="2800312"/>
            <a:ext cx="2612112" cy="1719245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B309865D-5806-4A64-945D-9F22B9FF94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0564" y="2798190"/>
            <a:ext cx="2597506" cy="1721367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C2DFAF74-30BF-46B7-8930-F1980661C5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2517" y="744050"/>
            <a:ext cx="2586756" cy="1721368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ED4B0780-12EB-4001-AFF2-631A0D6E0A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103" y="746554"/>
            <a:ext cx="2586755" cy="1719246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416E8448-347A-4113-80D2-D7CD826EADD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2284" t="28589" r="2595" b="50000"/>
          <a:stretch/>
        </p:blipFill>
        <p:spPr>
          <a:xfrm>
            <a:off x="4365217" y="3009659"/>
            <a:ext cx="3062755" cy="1467678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26DDA2C5-F063-45C2-A35F-AFEF7B5755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19930" y="749047"/>
            <a:ext cx="2638775" cy="1721368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24EC20C8-D899-48B7-9D34-FBBAE3DCDE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690" y="4854070"/>
            <a:ext cx="2650210" cy="1647818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D45C98EF-9CAA-47E5-894C-1D7AE045A1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20789" y="4799772"/>
            <a:ext cx="2650211" cy="1756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3133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9773266-BD5F-4488-89A5-3A5841C6B8B1}"/>
              </a:ext>
            </a:extLst>
          </p:cNvPr>
          <p:cNvSpPr txBox="1"/>
          <p:nvPr/>
        </p:nvSpPr>
        <p:spPr>
          <a:xfrm>
            <a:off x="1234768" y="1756481"/>
            <a:ext cx="247311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ja-JP" altLang="en-US" sz="24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12D31F0-B81B-42D4-90AD-FFBB59817085}"/>
              </a:ext>
            </a:extLst>
          </p:cNvPr>
          <p:cNvSpPr txBox="1"/>
          <p:nvPr/>
        </p:nvSpPr>
        <p:spPr>
          <a:xfrm>
            <a:off x="793400" y="241888"/>
            <a:ext cx="104257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三内丸山いせきで見つけた建物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D15ADE4-2B02-4ED6-AE75-52FDA33C0A88}"/>
              </a:ext>
            </a:extLst>
          </p:cNvPr>
          <p:cNvSpPr txBox="1"/>
          <p:nvPr/>
        </p:nvSpPr>
        <p:spPr>
          <a:xfrm>
            <a:off x="4850969" y="5632301"/>
            <a:ext cx="6368186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　</a:t>
            </a:r>
            <a:endParaRPr kumimoji="1" lang="en-US" altLang="ja-JP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endParaRPr lang="en-US" altLang="ja-JP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endParaRPr kumimoji="1" lang="ja-JP" altLang="en-US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8" name="吹き出し: 角を丸めた四角形 7">
            <a:extLst>
              <a:ext uri="{FF2B5EF4-FFF2-40B4-BE49-F238E27FC236}">
                <a16:creationId xmlns:a16="http://schemas.microsoft.com/office/drawing/2014/main" id="{0A69A389-876D-4173-B276-7C577ACBEEE6}"/>
              </a:ext>
            </a:extLst>
          </p:cNvPr>
          <p:cNvSpPr/>
          <p:nvPr/>
        </p:nvSpPr>
        <p:spPr>
          <a:xfrm>
            <a:off x="5004335" y="895939"/>
            <a:ext cx="6214820" cy="4633993"/>
          </a:xfrm>
          <a:prstGeom prst="wedgeRoundRectCallout">
            <a:avLst>
              <a:gd name="adj1" fmla="val -93900"/>
              <a:gd name="adj2" fmla="val -376"/>
              <a:gd name="adj3" fmla="val 16667"/>
            </a:avLst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914400" y="2664822"/>
            <a:ext cx="3304903" cy="25853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写真をはるところ</a:t>
            </a:r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57800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3469DD7-5774-4022-89BA-E95AC150BD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809" y="2400359"/>
            <a:ext cx="3153715" cy="2057282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ECBF1B5C-CF40-4001-AC9F-30C3685C3E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722" t="11398" r="42108" b="58298"/>
          <a:stretch/>
        </p:blipFill>
        <p:spPr>
          <a:xfrm>
            <a:off x="5439452" y="1171225"/>
            <a:ext cx="5405672" cy="4083419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72DEC2B-78DA-4683-88A5-FAABC245D349}"/>
              </a:ext>
            </a:extLst>
          </p:cNvPr>
          <p:cNvSpPr txBox="1"/>
          <p:nvPr/>
        </p:nvSpPr>
        <p:spPr>
          <a:xfrm>
            <a:off x="1269277" y="1938694"/>
            <a:ext cx="181477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たて穴住居</a:t>
            </a:r>
            <a:endParaRPr kumimoji="1" lang="en-US" altLang="ja-JP" sz="24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8" name="吹き出し: 角を丸めた四角形 7">
            <a:extLst>
              <a:ext uri="{FF2B5EF4-FFF2-40B4-BE49-F238E27FC236}">
                <a16:creationId xmlns:a16="http://schemas.microsoft.com/office/drawing/2014/main" id="{0A69A389-876D-4173-B276-7C577ACBEEE6}"/>
              </a:ext>
            </a:extLst>
          </p:cNvPr>
          <p:cNvSpPr/>
          <p:nvPr/>
        </p:nvSpPr>
        <p:spPr>
          <a:xfrm>
            <a:off x="5004335" y="895939"/>
            <a:ext cx="6214820" cy="4633993"/>
          </a:xfrm>
          <a:prstGeom prst="wedgeRoundRectCallout">
            <a:avLst>
              <a:gd name="adj1" fmla="val -96893"/>
              <a:gd name="adj2" fmla="val -6396"/>
              <a:gd name="adj3" fmla="val 16667"/>
            </a:avLst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12D31F0-B81B-42D4-90AD-FFBB59817085}"/>
              </a:ext>
            </a:extLst>
          </p:cNvPr>
          <p:cNvSpPr txBox="1"/>
          <p:nvPr/>
        </p:nvSpPr>
        <p:spPr>
          <a:xfrm>
            <a:off x="793400" y="241888"/>
            <a:ext cx="104257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三内丸山いせきで見つけた建物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D15ADE4-2B02-4ED6-AE75-52FDA33C0A88}"/>
              </a:ext>
            </a:extLst>
          </p:cNvPr>
          <p:cNvSpPr txBox="1"/>
          <p:nvPr/>
        </p:nvSpPr>
        <p:spPr>
          <a:xfrm>
            <a:off x="4850969" y="5632301"/>
            <a:ext cx="6368186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たて穴式住居は、かやぶき屋根でした。かやぶき屋根は建物の中に水が入りにくく、とても丈夫で長持ちします。屋根の上に草が生えているのがおもしろいと思いました。</a:t>
            </a:r>
          </a:p>
        </p:txBody>
      </p:sp>
    </p:spTree>
    <p:extLst>
      <p:ext uri="{BB962C8B-B14F-4D97-AF65-F5344CB8AC3E}">
        <p14:creationId xmlns:p14="http://schemas.microsoft.com/office/powerpoint/2010/main" val="20111202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1815</TotalTime>
  <Words>73</Words>
  <Application>Microsoft Office PowerPoint</Application>
  <PresentationFormat>ワイド画面</PresentationFormat>
  <Paragraphs>15</Paragraphs>
  <Slides>4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</vt:i4>
      </vt:variant>
    </vt:vector>
  </HeadingPairs>
  <TitlesOfParts>
    <vt:vector size="10" baseType="lpstr">
      <vt:lpstr>UD デジタル 教科書体 NK-R</vt:lpstr>
      <vt:lpstr>UD デジタル 教科書体 NP-B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jim534@KYOUIKU.JP</dc:creator>
  <cp:lastModifiedBy>gkyo213@KYOUIKU.jp</cp:lastModifiedBy>
  <cp:revision>50</cp:revision>
  <cp:lastPrinted>2022-07-06T07:51:23Z</cp:lastPrinted>
  <dcterms:created xsi:type="dcterms:W3CDTF">2022-05-10T22:59:21Z</dcterms:created>
  <dcterms:modified xsi:type="dcterms:W3CDTF">2022-07-11T12:05:02Z</dcterms:modified>
</cp:coreProperties>
</file>