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6" r:id="rId3"/>
    <p:sldId id="272" r:id="rId4"/>
    <p:sldId id="271" r:id="rId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D03DDD-73EF-40A0-8046-6D76C833D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C7BAACE-7A87-4A8D-9F69-83C2DFBE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3FAE51-3AF0-438B-B856-16E71962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93F6-6304-4548-A751-D9AB4470F412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2EB548-5077-424A-B505-28D633C2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9AE862-B7DF-4833-93B4-DB60B3BF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5567-AF2E-4891-9B2F-02B9A8E8A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95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BBAE3-41D5-4BD7-A0A3-0B810588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21D419-EF20-469D-A91F-7A42400B2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64190F-F7A3-4AB1-9BBC-6D38CF7F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93F6-6304-4548-A751-D9AB4470F412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19CD87-9E46-4B8F-81C0-8DEE14A4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B66071-7013-4D48-9CBB-A72B5076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5567-AF2E-4891-9B2F-02B9A8E8A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3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A8E0E20-B7FE-4343-973A-D01E337E6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7454C0-ABEB-4D4E-AB8D-567436F48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B4B75C-8531-4DAD-BC58-D82CBCE43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93F6-6304-4548-A751-D9AB4470F412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55DD9-8220-4F35-A632-6D44927D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911A3B-5027-438B-A545-4C98131A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5567-AF2E-4891-9B2F-02B9A8E8A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76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66E89F-62FA-47FE-B542-6B87629B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1770B-6052-4B78-922F-5972D8A33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C6573B-DC78-415F-BFEA-BE8EA03A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93F6-6304-4548-A751-D9AB4470F412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1C7A59-75C2-45F8-BFDA-8BF5F4F5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E3C349-147C-442F-AC70-2780B199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5567-AF2E-4891-9B2F-02B9A8E8A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55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12195-52E8-477D-B64C-FB45A636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F8979F-1F47-4B11-8891-13963AE06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A10C65-1DE6-47AF-A95E-31D53DCB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93F6-6304-4548-A751-D9AB4470F412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5F795F-F38F-4183-9CF4-ECB8B773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361D4F-E976-4755-81EA-00FA8887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5567-AF2E-4891-9B2F-02B9A8E8A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37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57054F-684C-465C-A79A-1BC56B31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539674-0BEA-4464-AC7E-601B5AC99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769453-CFCC-49E3-BCCC-287597CBC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38EC73-AFAB-4E01-BADB-3F3500F4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93F6-6304-4548-A751-D9AB4470F412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1A2FB-93C9-4D33-BB7C-20C4A55E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24F486-38F4-4173-991A-63116F4C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5567-AF2E-4891-9B2F-02B9A8E8A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39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EC39A-D3A1-47AA-BBC4-E98FBD7F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B2BB50-6526-488A-80D1-B408F7BF7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F3BF39-8F8F-4BC7-B561-BD623E10F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4E5846-FE8D-4DE3-A244-533EB930F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BE1062D-5FBF-4568-9FAC-F56F621BE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B546646-C738-4A3C-ABCC-A85915640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93F6-6304-4548-A751-D9AB4470F412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A23E81-BE3F-442B-AECC-FC27EA8F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3D5DA82-B5CC-43E3-970A-9E7BFC9B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5567-AF2E-4891-9B2F-02B9A8E8A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75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29227-9D69-4060-A161-B5D5ED17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AD459A-D0E0-4EA7-9D2A-4F070E8C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93F6-6304-4548-A751-D9AB4470F412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BED552-17D2-4387-BA05-E28A3784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3352A8-9A26-4F88-9B31-4B67A9B8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5567-AF2E-4891-9B2F-02B9A8E8A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14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FC76823-9362-4EAE-82E7-71176D24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93F6-6304-4548-A751-D9AB4470F412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0DBD12B-6223-4BAF-B793-2B2A1824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824226-770B-48ED-9F9F-2ED9F6A5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5567-AF2E-4891-9B2F-02B9A8E8A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61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33BF1-DB86-4241-91CC-EF2DE67F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FC1232-2D42-40B1-A5EF-6C208C4C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08912D-04F1-4FDD-9C63-C903C2E7D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F78BBD-3AB9-43B2-B68D-18F8B643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93F6-6304-4548-A751-D9AB4470F412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95674C-8D4F-42DC-A5E5-39E32F51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501AEB-B82D-49F3-84DA-34CC4F6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5567-AF2E-4891-9B2F-02B9A8E8A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76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95324-4641-4DA5-8F3D-0BD31CA9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63EE5F-BD67-4D2D-AE1D-8F772052F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CD61B7-EDE4-4E48-A18C-BF57F1D21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752DEA-6932-44C6-9740-CEB5C6DE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93F6-6304-4548-A751-D9AB4470F412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E27B0E-17FC-442E-8597-C4C1FF61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6E1F33-A0B5-46E8-AC65-9F63F082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5567-AF2E-4891-9B2F-02B9A8E8A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9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607AC4C-A4C8-4370-AA2A-E3D7BFA8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4F0E8D-B2BF-4CBF-AB1C-9CE7210D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E23EAD-8B31-4CF3-AC09-AB152FEF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093F6-6304-4548-A751-D9AB4470F412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1C3C17-E7A9-4B27-B912-315625F03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708117-5DD7-4B35-8D4A-66F9DBEC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5567-AF2E-4891-9B2F-02B9A8E8A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9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4A8F92-037B-41D6-888C-85B81E903FD2}"/>
              </a:ext>
            </a:extLst>
          </p:cNvPr>
          <p:cNvSpPr txBox="1"/>
          <p:nvPr/>
        </p:nvSpPr>
        <p:spPr>
          <a:xfrm>
            <a:off x="1115597" y="2619664"/>
            <a:ext cx="1042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縄文時代の生活について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A70701-29E2-4842-AF2D-9997EF0B0DE8}"/>
              </a:ext>
            </a:extLst>
          </p:cNvPr>
          <p:cNvSpPr txBox="1"/>
          <p:nvPr/>
        </p:nvSpPr>
        <p:spPr>
          <a:xfrm>
            <a:off x="299073" y="297234"/>
            <a:ext cx="2126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テーマ</a:t>
            </a:r>
          </a:p>
        </p:txBody>
      </p:sp>
    </p:spTree>
    <p:extLst>
      <p:ext uri="{BB962C8B-B14F-4D97-AF65-F5344CB8AC3E}">
        <p14:creationId xmlns:p14="http://schemas.microsoft.com/office/powerpoint/2010/main" val="313770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45F5CA-D811-4B54-9E93-FDE74136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7" y="3121700"/>
            <a:ext cx="2619048" cy="172381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309865D-5806-4A64-945D-9F22B9FF9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108" y="3100450"/>
            <a:ext cx="2714417" cy="179884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2DFAF74-30BF-46B7-8930-F1980661C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721" y="1125940"/>
            <a:ext cx="2619048" cy="174285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F0718D4-4B6D-4D00-B902-3754F8E57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879" y="1118390"/>
            <a:ext cx="2824816" cy="195218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ECAD6DF-98B5-4001-BB46-74DEDDDEA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4806" y="929764"/>
            <a:ext cx="2960130" cy="214080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AE9F65F-1740-4643-920D-ACD7874EA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818" y="3170975"/>
            <a:ext cx="2277892" cy="176157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D4B0780-12EB-4001-AFF2-631A0D6E0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206" y="1125940"/>
            <a:ext cx="2630705" cy="174845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FCE0D41-9615-429E-AE28-9F202909FE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8003" y="3399701"/>
            <a:ext cx="1356770" cy="17484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25EAFF4-ED03-45B3-8FAB-1B1E5B1F77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 b="1646"/>
          <a:stretch/>
        </p:blipFill>
        <p:spPr>
          <a:xfrm>
            <a:off x="287330" y="4993530"/>
            <a:ext cx="2561161" cy="172381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D294EF5-EF39-47BD-B4DB-7ADC20879A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10446" r="6066" b="2679"/>
          <a:stretch/>
        </p:blipFill>
        <p:spPr>
          <a:xfrm>
            <a:off x="3118829" y="5078697"/>
            <a:ext cx="2714417" cy="163864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6C11E6-CD66-463A-8305-C9F6B0BCCE0C}"/>
              </a:ext>
            </a:extLst>
          </p:cNvPr>
          <p:cNvSpPr txBox="1"/>
          <p:nvPr/>
        </p:nvSpPr>
        <p:spPr>
          <a:xfrm>
            <a:off x="204206" y="355416"/>
            <a:ext cx="383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使いそうな写真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96514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2D31F0-B81B-42D4-90AD-FFBB59817085}"/>
              </a:ext>
            </a:extLst>
          </p:cNvPr>
          <p:cNvSpPr txBox="1"/>
          <p:nvPr/>
        </p:nvSpPr>
        <p:spPr>
          <a:xfrm>
            <a:off x="793400" y="241888"/>
            <a:ext cx="10425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縄文時代の生活の様子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15ADE4-2B02-4ED6-AE75-52FDA33C0A88}"/>
              </a:ext>
            </a:extLst>
          </p:cNvPr>
          <p:cNvSpPr txBox="1"/>
          <p:nvPr/>
        </p:nvSpPr>
        <p:spPr>
          <a:xfrm>
            <a:off x="4850969" y="5632301"/>
            <a:ext cx="63681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A69A389-876D-4173-B276-7C577ACBEEE6}"/>
              </a:ext>
            </a:extLst>
          </p:cNvPr>
          <p:cNvSpPr/>
          <p:nvPr/>
        </p:nvSpPr>
        <p:spPr>
          <a:xfrm>
            <a:off x="5004335" y="895939"/>
            <a:ext cx="6214820" cy="4633993"/>
          </a:xfrm>
          <a:prstGeom prst="wedgeRoundRectCallout">
            <a:avLst>
              <a:gd name="adj1" fmla="val -72036"/>
              <a:gd name="adj2" fmla="val 18990"/>
              <a:gd name="adj3" fmla="val 16667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D550F6-DAFF-4270-8C8D-47C1476A57C8}"/>
              </a:ext>
            </a:extLst>
          </p:cNvPr>
          <p:cNvSpPr txBox="1"/>
          <p:nvPr/>
        </p:nvSpPr>
        <p:spPr>
          <a:xfrm>
            <a:off x="1293213" y="1875751"/>
            <a:ext cx="24731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A245E9-2482-4FFF-AD13-94B7126E3C4A}"/>
              </a:ext>
            </a:extLst>
          </p:cNvPr>
          <p:cNvSpPr txBox="1"/>
          <p:nvPr/>
        </p:nvSpPr>
        <p:spPr>
          <a:xfrm>
            <a:off x="972845" y="2784092"/>
            <a:ext cx="3304903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写真をはるところ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88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2DEC2B-78DA-4683-88A5-FAABC245D349}"/>
              </a:ext>
            </a:extLst>
          </p:cNvPr>
          <p:cNvSpPr txBox="1"/>
          <p:nvPr/>
        </p:nvSpPr>
        <p:spPr>
          <a:xfrm>
            <a:off x="1919165" y="1938694"/>
            <a:ext cx="12124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食べ物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2D31F0-B81B-42D4-90AD-FFBB59817085}"/>
              </a:ext>
            </a:extLst>
          </p:cNvPr>
          <p:cNvSpPr txBox="1"/>
          <p:nvPr/>
        </p:nvSpPr>
        <p:spPr>
          <a:xfrm>
            <a:off x="793400" y="241888"/>
            <a:ext cx="10425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縄文時代の生活の様子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15ADE4-2B02-4ED6-AE75-52FDA33C0A88}"/>
              </a:ext>
            </a:extLst>
          </p:cNvPr>
          <p:cNvSpPr txBox="1"/>
          <p:nvPr/>
        </p:nvSpPr>
        <p:spPr>
          <a:xfrm>
            <a:off x="4850969" y="5692782"/>
            <a:ext cx="63681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縄文時代の人々は、小動物や魚をとったり、どんぐりやくりの実をとって食べていました。食べるときには土器にいれて、にて食べていました。どんな味がするのか食べてみたいです。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80E8C59-61F5-46EE-A1BE-8F5108424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 b="1646"/>
          <a:stretch/>
        </p:blipFill>
        <p:spPr>
          <a:xfrm>
            <a:off x="442313" y="2400359"/>
            <a:ext cx="4166123" cy="2804044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A69A389-876D-4173-B276-7C577ACBEEE6}"/>
              </a:ext>
            </a:extLst>
          </p:cNvPr>
          <p:cNvSpPr/>
          <p:nvPr/>
        </p:nvSpPr>
        <p:spPr>
          <a:xfrm>
            <a:off x="5004335" y="895939"/>
            <a:ext cx="6214820" cy="4633993"/>
          </a:xfrm>
          <a:prstGeom prst="wedgeRoundRectCallout">
            <a:avLst>
              <a:gd name="adj1" fmla="val -76636"/>
              <a:gd name="adj2" fmla="val -5824"/>
              <a:gd name="adj3" fmla="val 16667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556468C-06A9-4845-99B1-90DB2CD0F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6" r="31848" b="46523"/>
          <a:stretch/>
        </p:blipFill>
        <p:spPr>
          <a:xfrm>
            <a:off x="6859415" y="1328068"/>
            <a:ext cx="2504660" cy="37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2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73</Words>
  <Application>Microsoft Office PowerPoint</Application>
  <PresentationFormat>ワイド画面</PresentationFormat>
  <Paragraphs>15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UD デジタル 教科書体 NK-R</vt:lpstr>
      <vt:lpstr>UD デジタル 教科書体 NP-B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jim534@KYOUIKU.JP</dc:creator>
  <cp:lastModifiedBy>gkyo213@KYOUIKU.jp</cp:lastModifiedBy>
  <cp:revision>51</cp:revision>
  <cp:lastPrinted>2022-07-06T07:51:23Z</cp:lastPrinted>
  <dcterms:created xsi:type="dcterms:W3CDTF">2022-05-10T22:59:21Z</dcterms:created>
  <dcterms:modified xsi:type="dcterms:W3CDTF">2022-07-14T10:13:26Z</dcterms:modified>
</cp:coreProperties>
</file>