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6" r:id="rId3"/>
    <p:sldId id="272" r:id="rId4"/>
    <p:sldId id="271" r:id="rId5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8D03DDD-73EF-40A0-8046-6D76C833D9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C7BAACE-7A87-4A8D-9F69-83C2DFBE2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3FAE51-3AF0-438B-B856-16E719629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D2EB548-5077-424A-B505-28D633C2D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9AE862-B7DF-4833-93B4-DB60B3BF7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0957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6BBBAE3-41D5-4BD7-A0A3-0B810588F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E21D419-EF20-469D-A91F-7A42400B2D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64190F-F7A3-4AB1-9BBC-6D38CF7F8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19CD87-9E46-4B8F-81C0-8DEE14A47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B66071-7013-4D48-9CBB-A72B50763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372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A8E0E20-B7FE-4343-973A-D01E337E61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E7454C0-ABEB-4D4E-AB8D-567436F483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B4B75C-8531-4DAD-BC58-D82CBCE43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155DD9-8220-4F35-A632-6D44927D9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911A3B-5027-438B-A545-4C98131AA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5762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E66E89F-62FA-47FE-B542-6B87629BC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01770B-6052-4B78-922F-5972D8A33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AC6573B-DC78-415F-BFEA-BE8EA03AC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E1C7A59-75C2-45F8-BFDA-8BF5F4F54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E3C349-147C-442F-AC70-2780B1994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4557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812195-52E8-477D-B64C-FB45A6365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FF8979F-1F47-4B11-8891-13963AE06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2A10C65-1DE6-47AF-A95E-31D53DCB5C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5F795F-F38F-4183-9CF4-ECB8B773C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D361D4F-E976-4755-81EA-00FA88879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3371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57054F-684C-465C-A79A-1BC56B316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F539674-0BEA-4464-AC7E-601B5AC998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6769453-CFCC-49E3-BCCC-287597CBC3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F38EC73-AFAB-4E01-BADB-3F3500F4C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AE1A2FB-93C9-4D33-BB7C-20C4A55EE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224F486-38F4-4173-991A-63116F4CA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3971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A0EC39A-D3A1-47AA-BBC4-E98FBD7F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BB2BB50-6526-488A-80D1-B408F7BF7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1F3BF39-8F8F-4BC7-B561-BD623E10F1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44E5846-FE8D-4DE3-A244-533EB930F8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BE1062D-5FBF-4568-9FAC-F56F621BE2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B546646-C738-4A3C-ABCC-A85915640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6A23E81-BE3F-442B-AECC-FC27EA8F7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3D5DA82-B5CC-43E3-970A-9E7BFC9B6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75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129227-9D69-4060-A161-B5D5ED177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EBAD459A-D0E0-4EA7-9D2A-4F070E8CE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FBED552-17D2-4387-BA05-E28A3784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83352A8-9A26-4F88-9B31-4B67A9B8D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814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FC76823-9362-4EAE-82E7-71176D245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0DBD12B-6223-4BAF-B793-2B2A1824D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0824226-770B-48ED-9F9F-2ED9F6A55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617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C33BF1-DB86-4241-91CC-EF2DE67F8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FC1232-2D42-40B1-A5EF-6C208C4C8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D08912D-04F1-4FDD-9C63-C903C2E7DC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8F78BBD-3AB9-43B2-B68D-18F8B6437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95674C-8D4F-42DC-A5E5-39E32F51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0501AEB-B82D-49F3-84DA-34CC4F694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760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595324-4641-4DA5-8F3D-0BD31CA9B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163EE5F-BD67-4D2D-AE1D-8F772052F4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CD61B7-EDE4-4E48-A18C-BF57F1D21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E752DEA-6932-44C6-9740-CEB5C6DE7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AE27B0E-17FC-442E-8597-C4C1FF614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76E1F33-A0B5-46E8-AC65-9F63F0829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09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607AC4C-A4C8-4370-AA2A-E3D7BFA88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84F0E8D-B2BF-4CBF-AB1C-9CE7210DB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AE23EAD-8B31-4CF3-AC09-AB152FEF05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093F6-6304-4548-A751-D9AB4470F412}" type="datetimeFigureOut">
              <a:rPr kumimoji="1" lang="ja-JP" altLang="en-US" smtClean="0"/>
              <a:t>2022/7/14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61C3C17-E7A9-4B27-B912-315625F03A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708117-5DD7-4B35-8D4A-66F9DBEC06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85567-AF2E-4891-9B2F-02B9A8E8A3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92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4A8F92-037B-41D6-888C-85B81E903FD2}"/>
              </a:ext>
            </a:extLst>
          </p:cNvPr>
          <p:cNvSpPr txBox="1"/>
          <p:nvPr/>
        </p:nvSpPr>
        <p:spPr>
          <a:xfrm>
            <a:off x="1115597" y="2619664"/>
            <a:ext cx="104257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2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縄文時代の生活について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FA70701-29E2-4842-AF2D-9997EF0B0DE8}"/>
              </a:ext>
            </a:extLst>
          </p:cNvPr>
          <p:cNvSpPr txBox="1"/>
          <p:nvPr/>
        </p:nvSpPr>
        <p:spPr>
          <a:xfrm>
            <a:off x="299073" y="297234"/>
            <a:ext cx="21269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テーマ</a:t>
            </a:r>
          </a:p>
        </p:txBody>
      </p:sp>
    </p:spTree>
    <p:extLst>
      <p:ext uri="{BB962C8B-B14F-4D97-AF65-F5344CB8AC3E}">
        <p14:creationId xmlns:p14="http://schemas.microsoft.com/office/powerpoint/2010/main" val="313770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445F5CA-D811-4B54-9E93-FDE741367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87" y="3121700"/>
            <a:ext cx="2619048" cy="1723810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309865D-5806-4A64-945D-9F22B9FF94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108" y="3100450"/>
            <a:ext cx="2714417" cy="179884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C2DFAF74-30BF-46B7-8930-F1980661C5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2721" y="1125940"/>
            <a:ext cx="2619048" cy="174285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FF0718D4-4B6D-4D00-B902-3754F8E57D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5879" y="1118390"/>
            <a:ext cx="2824816" cy="195218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ECAD6DF-98B5-4001-BB46-74DEDDDEA1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44806" y="929764"/>
            <a:ext cx="2960130" cy="2140808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3AE9F65F-1740-4643-920D-ACD7874EAD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818" y="3170975"/>
            <a:ext cx="2277892" cy="176157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ED4B0780-12EB-4001-AFF2-631A0D6E0A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4206" y="1125940"/>
            <a:ext cx="2630705" cy="1748456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7FCE0D41-9615-429E-AE28-9F202909FEA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18003" y="3399701"/>
            <a:ext cx="1356770" cy="174845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725EAFF4-ED03-45B3-8FAB-1B1E5B1F775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4" b="1646"/>
          <a:stretch/>
        </p:blipFill>
        <p:spPr>
          <a:xfrm>
            <a:off x="287330" y="4993530"/>
            <a:ext cx="2561161" cy="1723811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D294EF5-EF39-47BD-B4DB-7ADC20879A00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7" t="10446" r="6066" b="2679"/>
          <a:stretch/>
        </p:blipFill>
        <p:spPr>
          <a:xfrm>
            <a:off x="3118829" y="5078697"/>
            <a:ext cx="2714417" cy="1638644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86C11E6-CD66-463A-8305-C9F6B0BCCE0C}"/>
              </a:ext>
            </a:extLst>
          </p:cNvPr>
          <p:cNvSpPr txBox="1"/>
          <p:nvPr/>
        </p:nvSpPr>
        <p:spPr>
          <a:xfrm>
            <a:off x="204206" y="355416"/>
            <a:ext cx="3830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【</a:t>
            </a:r>
            <a:r>
              <a:rPr kumimoji="1" lang="ja-JP" altLang="en-US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使いそうな写真</a:t>
            </a:r>
            <a:r>
              <a:rPr kumimoji="1" lang="en-US" altLang="ja-JP" sz="28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】</a:t>
            </a:r>
          </a:p>
        </p:txBody>
      </p:sp>
    </p:spTree>
    <p:extLst>
      <p:ext uri="{BB962C8B-B14F-4D97-AF65-F5344CB8AC3E}">
        <p14:creationId xmlns:p14="http://schemas.microsoft.com/office/powerpoint/2010/main" val="3965146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2D31F0-B81B-42D4-90AD-FFBB59817085}"/>
              </a:ext>
            </a:extLst>
          </p:cNvPr>
          <p:cNvSpPr txBox="1"/>
          <p:nvPr/>
        </p:nvSpPr>
        <p:spPr>
          <a:xfrm>
            <a:off x="793400" y="241888"/>
            <a:ext cx="10425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縄文時代の生活の様子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D15ADE4-2B02-4ED6-AE75-52FDA33C0A88}"/>
              </a:ext>
            </a:extLst>
          </p:cNvPr>
          <p:cNvSpPr txBox="1"/>
          <p:nvPr/>
        </p:nvSpPr>
        <p:spPr>
          <a:xfrm>
            <a:off x="4850969" y="5632301"/>
            <a:ext cx="636818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kumimoji="1"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lang="en-US" altLang="ja-JP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endParaRPr kumimoji="1" lang="ja-JP" altLang="en-US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0A69A389-876D-4173-B276-7C577ACBEEE6}"/>
              </a:ext>
            </a:extLst>
          </p:cNvPr>
          <p:cNvSpPr/>
          <p:nvPr/>
        </p:nvSpPr>
        <p:spPr>
          <a:xfrm>
            <a:off x="5004335" y="895939"/>
            <a:ext cx="6214820" cy="4633993"/>
          </a:xfrm>
          <a:prstGeom prst="wedgeRoundRectCallout">
            <a:avLst>
              <a:gd name="adj1" fmla="val -72036"/>
              <a:gd name="adj2" fmla="val 18990"/>
              <a:gd name="adj3" fmla="val 16667"/>
            </a:avLst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BD550F6-DAFF-4270-8C8D-47C1476A57C8}"/>
              </a:ext>
            </a:extLst>
          </p:cNvPr>
          <p:cNvSpPr txBox="1"/>
          <p:nvPr/>
        </p:nvSpPr>
        <p:spPr>
          <a:xfrm>
            <a:off x="1293213" y="1875751"/>
            <a:ext cx="2473114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ja-JP" altLang="en-US" sz="24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EA245E9-2482-4FFF-AD13-94B7126E3C4A}"/>
              </a:ext>
            </a:extLst>
          </p:cNvPr>
          <p:cNvSpPr txBox="1"/>
          <p:nvPr/>
        </p:nvSpPr>
        <p:spPr>
          <a:xfrm>
            <a:off x="972845" y="2784092"/>
            <a:ext cx="3304903" cy="25853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写真をはるところ</a:t>
            </a:r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en-US" altLang="ja-JP" dirty="0"/>
          </a:p>
          <a:p>
            <a:endParaRPr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880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72DEC2B-78DA-4683-88A5-FAABC245D349}"/>
              </a:ext>
            </a:extLst>
          </p:cNvPr>
          <p:cNvSpPr txBox="1"/>
          <p:nvPr/>
        </p:nvSpPr>
        <p:spPr>
          <a:xfrm>
            <a:off x="1919165" y="1938694"/>
            <a:ext cx="121241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食べ物</a:t>
            </a:r>
            <a:endParaRPr kumimoji="1" lang="en-US" altLang="ja-JP" sz="24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2D31F0-B81B-42D4-90AD-FFBB59817085}"/>
              </a:ext>
            </a:extLst>
          </p:cNvPr>
          <p:cNvSpPr txBox="1"/>
          <p:nvPr/>
        </p:nvSpPr>
        <p:spPr>
          <a:xfrm>
            <a:off x="793400" y="241888"/>
            <a:ext cx="10425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縄文時代の生活の様子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D15ADE4-2B02-4ED6-AE75-52FDA33C0A88}"/>
              </a:ext>
            </a:extLst>
          </p:cNvPr>
          <p:cNvSpPr txBox="1"/>
          <p:nvPr/>
        </p:nvSpPr>
        <p:spPr>
          <a:xfrm>
            <a:off x="4850969" y="5692782"/>
            <a:ext cx="6368186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+mn-ea"/>
              </a:rPr>
              <a:t>縄文時代の人々は、小動物や魚をとったり、どんぐりやくりの実をとって食べていました。食べるときには土器にいれて、にて食べていました。どんな味がするのか食べてみたいです。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880E8C59-61F5-46EE-A1BE-8F5108424A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44" b="1646"/>
          <a:stretch/>
        </p:blipFill>
        <p:spPr>
          <a:xfrm>
            <a:off x="442313" y="2400359"/>
            <a:ext cx="4166123" cy="2804044"/>
          </a:xfrm>
          <a:prstGeom prst="rect">
            <a:avLst/>
          </a:prstGeom>
        </p:spPr>
      </p:pic>
      <p:sp>
        <p:nvSpPr>
          <p:cNvPr id="8" name="吹き出し: 角を丸めた四角形 7">
            <a:extLst>
              <a:ext uri="{FF2B5EF4-FFF2-40B4-BE49-F238E27FC236}">
                <a16:creationId xmlns:a16="http://schemas.microsoft.com/office/drawing/2014/main" id="{0A69A389-876D-4173-B276-7C577ACBEEE6}"/>
              </a:ext>
            </a:extLst>
          </p:cNvPr>
          <p:cNvSpPr/>
          <p:nvPr/>
        </p:nvSpPr>
        <p:spPr>
          <a:xfrm>
            <a:off x="5004335" y="895939"/>
            <a:ext cx="6214820" cy="4633993"/>
          </a:xfrm>
          <a:prstGeom prst="wedgeRoundRectCallout">
            <a:avLst>
              <a:gd name="adj1" fmla="val -76636"/>
              <a:gd name="adj2" fmla="val -5824"/>
              <a:gd name="adj3" fmla="val 16667"/>
            </a:avLst>
          </a:prstGeom>
          <a:noFill/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556468C-06A9-4845-99B1-90DB2CD0FD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6" r="31848" b="46523"/>
          <a:stretch/>
        </p:blipFill>
        <p:spPr>
          <a:xfrm>
            <a:off x="6859415" y="1328068"/>
            <a:ext cx="2504660" cy="374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922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1826</TotalTime>
  <Words>73</Words>
  <Application>Microsoft Office PowerPoint</Application>
  <PresentationFormat>ワイド画面</PresentationFormat>
  <Paragraphs>15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UD デジタル 教科書体 NK-R</vt:lpstr>
      <vt:lpstr>UD デジタル 教科書体 NP-B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jim534@KYOUIKU.JP</dc:creator>
  <cp:lastModifiedBy>gkyo213@KYOUIKU.jp</cp:lastModifiedBy>
  <cp:revision>51</cp:revision>
  <cp:lastPrinted>2022-07-06T07:51:23Z</cp:lastPrinted>
  <dcterms:created xsi:type="dcterms:W3CDTF">2022-05-10T22:59:21Z</dcterms:created>
  <dcterms:modified xsi:type="dcterms:W3CDTF">2022-07-14T10:13:26Z</dcterms:modified>
</cp:coreProperties>
</file>