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334@KYOUIKU.jp" initials="j" lastIdx="1" clrIdx="0">
    <p:extLst>
      <p:ext uri="{19B8F6BF-5375-455C-9EA6-DF929625EA0E}">
        <p15:presenceInfo xmlns:p15="http://schemas.microsoft.com/office/powerpoint/2012/main" userId="S-1-5-21-3711220483-558363403-4184372883-1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1A593-1D2A-429B-B667-6CC9C605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B8E9C8-93DF-41CD-A48A-F911DDCB1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E05CE-2089-40BD-81E7-F4AB99DE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5A713B-654C-4E9F-99EF-E4328839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4D8D0F-0135-45C0-AB9A-A7D38D8C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5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4427D-2D39-4418-9521-DBA30DDE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9F5957-3346-4A87-9146-5731EA90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D610E6-2D7C-4B52-A43E-6A04F514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345A2-3D72-4833-8943-BD858DE6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01C5F1-1ADF-48D9-BB7B-3CF7FE90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51FC91-0F2A-49C5-872C-C2CCC03A7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85858A-12DC-4E62-AE72-C80660C1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BCB5DD-6B4D-4CED-85F3-3E1A115C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BFA56-D8C9-415E-AD49-23CB8293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B7F70C-9D90-4553-A431-2756FAE1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D2B24-29D9-4386-BE4B-EE0455D3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880A4-1275-4BCD-A25D-AB954BEC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3B9716-A3D5-422D-A68D-2785840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169B7F-C292-4E50-8B90-9D82FABF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9A153E-A6EC-437A-9D86-62AC0428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1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7375BF-F216-4ADC-86C2-4B052537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1FC591-1E47-4719-9004-46C9F148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97697-3E2C-4D7A-8F98-9B0C1C47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04CEFF-FEA3-4C06-928D-387ADA50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16D9A-2B10-4220-BE71-44627198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4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930F4A-53AF-4EF4-AB1F-001B71A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607096-E088-4B4E-811D-82A6F7F35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F955BF-8A14-4386-BEF2-818C42AA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C94FCB-24E2-4669-9AF4-E5F266FE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6365A4-2571-44B9-A230-0E47071C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5E42AD-7758-430C-B47D-432898E9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2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0FC27D-F2F6-4E1D-BEA0-DAC46D9B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B85FF2-766E-4AA1-9C8D-5769BC3E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53D24B-E12C-430C-A6D6-173214EF5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985BBD-0D16-47DE-8EC7-848A4EBAE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FD2411-C959-4000-AFB5-604D8F56B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926946-1BA1-4B8B-AEE5-B8F9C6EB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FEC994-2829-4E5E-831E-3BB4C0D9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5CA8EE-5B7D-411D-A2E4-0D11A2C3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0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D840F-8AE1-4059-B34E-C5E039BD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356805-2BA0-4D2B-8CD9-74391931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BD596D-6E74-4D26-AB00-C0485B87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0F4FD-9984-45E0-918A-CFAB5ED1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4A1526-16F5-4FD7-88E5-DAED5EA6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6476A9-0CAD-4778-8108-B17B8FF1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7E823C-C70A-4D27-B24C-33C2D3E6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5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3DFE-79E9-4424-A8F4-C33F3D7C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124F53-5F53-44EE-91A8-26BC1E8E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49C095-776D-4C20-8D79-25B2AE9C0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AEB13F-72A3-4F82-96AF-6D2777E0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5FE4F-FD24-434D-BE30-EC8E87B1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55F62B-07A7-4C53-B381-FFB4CD2D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8833E-4346-425C-95BE-B69A2EAB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A1D7BEB-274C-4C84-B7C9-34F4E8BBC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B6515D-4402-453A-949F-BD4C4FCD4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49C01E-4408-48E4-89B5-79AEA24C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57C6E2-01EA-4A29-8B1B-497736EA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D3E046-F243-4943-B4E2-D1BEB702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85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F22393-902E-4555-825C-7E019EF0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48D70E-682A-4B18-AD7A-2465AE467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F888A4-B5EE-4A0A-818B-CA5F975D6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24A8-2A1B-4FE4-A472-3B7A340425FA}" type="datetimeFigureOut">
              <a:rPr kumimoji="1" lang="ja-JP" altLang="en-US" smtClean="0"/>
              <a:t>2021/7/16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8502E-91AA-4EF3-9D88-13A8563F2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06F7C0-E9CB-482E-8EE9-D985CFBC5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73F-F049-458C-8422-1E6ED5416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6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2420E-87DF-4ED3-B2B7-75A044132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930"/>
            <a:ext cx="9144000" cy="1130507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給食委員会の活動について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193B19-28E2-45D6-8BD5-45B80B4A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2816"/>
            <a:ext cx="9144000" cy="589723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　　　　　　　　　　　　　５年１組　○○　○○</a:t>
            </a:r>
          </a:p>
        </p:txBody>
      </p:sp>
    </p:spTree>
    <p:extLst>
      <p:ext uri="{BB962C8B-B14F-4D97-AF65-F5344CB8AC3E}">
        <p14:creationId xmlns:p14="http://schemas.microsoft.com/office/powerpoint/2010/main" val="368519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6142E42-A0E7-4C9F-BA70-10ACA79C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078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献立の紹介</a:t>
            </a:r>
            <a:endParaRPr kumimoji="1" lang="ja-JP" altLang="en-US" sz="48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68A9FB0C-64C7-4E7E-8074-8DC94ED2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39" y="1787465"/>
            <a:ext cx="4485239" cy="5774319"/>
          </a:xfrm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B3C52C9-DDDB-443C-995F-5C779FF4F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05438"/>
            <a:ext cx="3612942" cy="320868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 </a:t>
            </a:r>
            <a:r>
              <a:rPr kumimoji="1" lang="ja-JP" altLang="en-US" sz="4000" dirty="0"/>
              <a:t>お昼の放送の時間を使って、その日のメ</a:t>
            </a:r>
            <a:r>
              <a:rPr kumimoji="1" lang="ja-JP" altLang="en-US" sz="4000" dirty="0">
                <a:solidFill>
                  <a:srgbClr val="FF0000"/>
                </a:solidFill>
              </a:rPr>
              <a:t>ニュー</a:t>
            </a:r>
            <a:r>
              <a:rPr kumimoji="1" lang="ja-JP" altLang="en-US" sz="4000" dirty="0"/>
              <a:t>を紹介しています。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BE8D3755-5969-4400-8D7F-DA6843963A8B}"/>
              </a:ext>
            </a:extLst>
          </p:cNvPr>
          <p:cNvSpPr/>
          <p:nvPr/>
        </p:nvSpPr>
        <p:spPr>
          <a:xfrm>
            <a:off x="7419974" y="728870"/>
            <a:ext cx="4268443" cy="17227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献立</a:t>
            </a:r>
            <a:r>
              <a:rPr kumimoji="1" lang="ja-JP" altLang="en-US" sz="2400" b="1" dirty="0"/>
              <a:t>と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栄養</a:t>
            </a:r>
            <a:r>
              <a:rPr kumimoji="1" lang="ja-JP" altLang="en-US" sz="2400" b="1" dirty="0"/>
              <a:t>についてお知らせしています。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4180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5EEBD-28A5-42FA-855B-336A19D4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7822"/>
            <a:ext cx="4063516" cy="84151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8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栄養素について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C48B2D5-E1C9-4536-AD46-C7B3ED2C9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00" y="1065848"/>
            <a:ext cx="5419815" cy="4726304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129FA9-8B17-427C-9FFE-B75A9D09F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510" y="1722783"/>
            <a:ext cx="3932237" cy="4225718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E1DBC79-39D3-4CF1-B668-E42C1D1DE2C8}"/>
              </a:ext>
            </a:extLst>
          </p:cNvPr>
          <p:cNvSpPr txBox="1">
            <a:spLocks/>
          </p:cNvSpPr>
          <p:nvPr/>
        </p:nvSpPr>
        <p:spPr>
          <a:xfrm>
            <a:off x="839788" y="2057400"/>
            <a:ext cx="3932237" cy="301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200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DFBBADC9-6A91-4D26-A969-66815A09491F}"/>
              </a:ext>
            </a:extLst>
          </p:cNvPr>
          <p:cNvSpPr txBox="1">
            <a:spLocks/>
          </p:cNvSpPr>
          <p:nvPr/>
        </p:nvSpPr>
        <p:spPr>
          <a:xfrm>
            <a:off x="1002150" y="2057400"/>
            <a:ext cx="4063516" cy="254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/>
              <a:t>　 </a:t>
            </a:r>
            <a:r>
              <a:rPr lang="ja-JP" altLang="en-US" sz="3600" dirty="0"/>
              <a:t>献立に使われている食材の</a:t>
            </a:r>
            <a:r>
              <a:rPr lang="ja-JP" altLang="en-US" sz="3600" dirty="0">
                <a:solidFill>
                  <a:srgbClr val="FF0000"/>
                </a:solidFill>
              </a:rPr>
              <a:t>栄養素</a:t>
            </a:r>
            <a:r>
              <a:rPr lang="ja-JP" altLang="en-US" sz="3600" dirty="0"/>
              <a:t>について調べています。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CBA6A3B-378D-48EF-B82B-3263A5EA1644}"/>
              </a:ext>
            </a:extLst>
          </p:cNvPr>
          <p:cNvSpPr/>
          <p:nvPr/>
        </p:nvSpPr>
        <p:spPr>
          <a:xfrm>
            <a:off x="829872" y="4852747"/>
            <a:ext cx="459965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給食室の前に掲示しています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2448E98C-5966-4B2D-B031-3DB81C18F284}"/>
              </a:ext>
            </a:extLst>
          </p:cNvPr>
          <p:cNvSpPr/>
          <p:nvPr/>
        </p:nvSpPr>
        <p:spPr>
          <a:xfrm>
            <a:off x="8865704" y="336275"/>
            <a:ext cx="2630799" cy="109330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好き嫌いせずに食べよう。</a:t>
            </a:r>
          </a:p>
        </p:txBody>
      </p:sp>
    </p:spTree>
    <p:extLst>
      <p:ext uri="{BB962C8B-B14F-4D97-AF65-F5344CB8AC3E}">
        <p14:creationId xmlns:p14="http://schemas.microsoft.com/office/powerpoint/2010/main" val="7423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0CDF4-996D-46F8-9FFC-CD616804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9799"/>
            <a:ext cx="3932237" cy="77525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マナーなどについて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46DD870-565F-4C69-B7D1-E458A5082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13" y="2437057"/>
            <a:ext cx="3195326" cy="4260436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6CC7F6-33AD-45FF-900C-86CFF2AE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553" y="1792354"/>
            <a:ext cx="3932237" cy="3972341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　</a:t>
            </a:r>
            <a:r>
              <a:rPr kumimoji="1" lang="ja-JP" altLang="en-US" sz="4000" dirty="0">
                <a:solidFill>
                  <a:srgbClr val="FF0000"/>
                </a:solidFill>
              </a:rPr>
              <a:t>マスク</a:t>
            </a:r>
            <a:r>
              <a:rPr kumimoji="1" lang="ja-JP" altLang="en-US" sz="4000" dirty="0"/>
              <a:t>の着用、</a:t>
            </a:r>
            <a:r>
              <a:rPr kumimoji="1" lang="ja-JP" altLang="en-US" sz="4000" dirty="0">
                <a:solidFill>
                  <a:srgbClr val="FF0000"/>
                </a:solidFill>
              </a:rPr>
              <a:t>消毒</a:t>
            </a:r>
            <a:r>
              <a:rPr kumimoji="1" lang="ja-JP" altLang="en-US" sz="4000" dirty="0"/>
              <a:t>、</a:t>
            </a:r>
            <a:r>
              <a:rPr kumimoji="1" lang="ja-JP" altLang="en-US" sz="4000" dirty="0">
                <a:solidFill>
                  <a:srgbClr val="FF0000"/>
                </a:solidFill>
              </a:rPr>
              <a:t>盛り付け</a:t>
            </a:r>
            <a:r>
              <a:rPr kumimoji="1" lang="ja-JP" altLang="en-US" sz="4000" dirty="0"/>
              <a:t>や</a:t>
            </a:r>
            <a:r>
              <a:rPr kumimoji="1" lang="ja-JP" altLang="en-US" sz="4000" dirty="0">
                <a:solidFill>
                  <a:srgbClr val="FF0000"/>
                </a:solidFill>
              </a:rPr>
              <a:t>後始末の仕方</a:t>
            </a:r>
            <a:r>
              <a:rPr kumimoji="1" lang="ja-JP" altLang="en-US" sz="4000" dirty="0"/>
              <a:t>など給食の時間に気を付けてほしいことをお知らせします。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6AAB45-B223-44BA-87C1-2627FDA3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79" y="3429000"/>
            <a:ext cx="3128601" cy="27862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049873-DB29-4E1A-BA79-59C9337E6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37" y="268598"/>
            <a:ext cx="2650787" cy="316040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C14E3B36-C7B3-43C8-875E-2F890C0105FE}"/>
              </a:ext>
            </a:extLst>
          </p:cNvPr>
          <p:cNvSpPr txBox="1">
            <a:spLocks/>
          </p:cNvSpPr>
          <p:nvPr/>
        </p:nvSpPr>
        <p:spPr>
          <a:xfrm>
            <a:off x="5565912" y="949254"/>
            <a:ext cx="1630017" cy="843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44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1FCD500B-DD1B-4B13-BD81-82369AB81A25}"/>
              </a:ext>
            </a:extLst>
          </p:cNvPr>
          <p:cNvSpPr/>
          <p:nvPr/>
        </p:nvSpPr>
        <p:spPr>
          <a:xfrm>
            <a:off x="5367130" y="598560"/>
            <a:ext cx="3230507" cy="1508535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ポスターを作っています。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83095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2654E-B681-4F4B-94DA-C64FB1CE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495"/>
            <a:ext cx="3932237" cy="828261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給食アンケート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75C0B02-8757-401E-8336-4D710A04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735495"/>
            <a:ext cx="2013942" cy="2348791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607C16-A0AB-48CE-B7F0-06E8761A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57400"/>
            <a:ext cx="3932237" cy="358126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　　　</a:t>
            </a:r>
            <a:r>
              <a:rPr kumimoji="1" lang="en-US" altLang="ja-JP" sz="4000" dirty="0">
                <a:solidFill>
                  <a:srgbClr val="FF0000"/>
                </a:solidFill>
              </a:rPr>
              <a:t>｢</a:t>
            </a:r>
            <a:r>
              <a:rPr kumimoji="1" lang="ja-JP" altLang="en-US" sz="4000" dirty="0">
                <a:solidFill>
                  <a:srgbClr val="FF0000"/>
                </a:solidFill>
              </a:rPr>
              <a:t>好きな給食アンケート」</a:t>
            </a:r>
            <a:r>
              <a:rPr kumimoji="1" lang="ja-JP" altLang="en-US" sz="4000" dirty="0"/>
              <a:t>を行っています。今年の人気ナンバー１の給食は</a:t>
            </a:r>
            <a:r>
              <a:rPr kumimoji="1" lang="ja-JP" altLang="en-US" sz="4000" dirty="0">
                <a:solidFill>
                  <a:srgbClr val="FF0000"/>
                </a:solidFill>
              </a:rPr>
              <a:t>カレーライス</a:t>
            </a:r>
            <a:r>
              <a:rPr kumimoji="1" lang="ja-JP" altLang="en-US" sz="4000" dirty="0"/>
              <a:t>でした。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05F5708-0EB0-494F-A4ED-BE1D6D4CDBF4}"/>
              </a:ext>
            </a:extLst>
          </p:cNvPr>
          <p:cNvSpPr/>
          <p:nvPr/>
        </p:nvSpPr>
        <p:spPr>
          <a:xfrm>
            <a:off x="2107097" y="5638662"/>
            <a:ext cx="6013448" cy="7239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リクエスト給食にも挑戦してみたいです。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A2DFE1-CE7D-46D0-B714-A1651FD09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13" y="625233"/>
            <a:ext cx="5096096" cy="47666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971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E31A9CE-9FCE-4C41-9C6C-678ACF24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3" y="1881809"/>
            <a:ext cx="5695611" cy="424069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76FCE0AC-4B82-4CBB-974B-56AE0E9AACA9}"/>
              </a:ext>
            </a:extLst>
          </p:cNvPr>
          <p:cNvSpPr txBox="1">
            <a:spLocks/>
          </p:cNvSpPr>
          <p:nvPr/>
        </p:nvSpPr>
        <p:spPr>
          <a:xfrm>
            <a:off x="1263858" y="5135216"/>
            <a:ext cx="3932237" cy="8282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0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899BA36-E39E-4ACC-BD67-3CCC6FD392E8}"/>
              </a:ext>
            </a:extLst>
          </p:cNvPr>
          <p:cNvSpPr txBox="1">
            <a:spLocks/>
          </p:cNvSpPr>
          <p:nvPr/>
        </p:nvSpPr>
        <p:spPr>
          <a:xfrm>
            <a:off x="822448" y="5587053"/>
            <a:ext cx="3932237" cy="8282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/>
              <a:t>おわり</a:t>
            </a:r>
          </a:p>
        </p:txBody>
      </p: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E6E6590F-04F6-42E3-8AAD-37F821C1314A}"/>
              </a:ext>
            </a:extLst>
          </p:cNvPr>
          <p:cNvSpPr/>
          <p:nvPr/>
        </p:nvSpPr>
        <p:spPr>
          <a:xfrm>
            <a:off x="1121947" y="2100313"/>
            <a:ext cx="4479855" cy="104281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残さず食べよう！</a:t>
            </a:r>
          </a:p>
        </p:txBody>
      </p:sp>
      <p:sp>
        <p:nvSpPr>
          <p:cNvPr id="6" name="フローチャート: 代替処理 5">
            <a:extLst>
              <a:ext uri="{FF2B5EF4-FFF2-40B4-BE49-F238E27FC236}">
                <a16:creationId xmlns:a16="http://schemas.microsoft.com/office/drawing/2014/main" id="{A8729F24-9CCC-450B-8746-1D2D50F6FF76}"/>
              </a:ext>
            </a:extLst>
          </p:cNvPr>
          <p:cNvSpPr/>
          <p:nvPr/>
        </p:nvSpPr>
        <p:spPr>
          <a:xfrm>
            <a:off x="1395757" y="664819"/>
            <a:ext cx="4479855" cy="104281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楽しく食べよう！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74853798-529F-4760-A8AD-C0D940EAFF57}"/>
              </a:ext>
            </a:extLst>
          </p:cNvPr>
          <p:cNvSpPr/>
          <p:nvPr/>
        </p:nvSpPr>
        <p:spPr>
          <a:xfrm>
            <a:off x="716240" y="3563415"/>
            <a:ext cx="4479855" cy="104281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マナーを守ろう！</a:t>
            </a:r>
          </a:p>
        </p:txBody>
      </p:sp>
    </p:spTree>
    <p:extLst>
      <p:ext uri="{BB962C8B-B14F-4D97-AF65-F5344CB8AC3E}">
        <p14:creationId xmlns:p14="http://schemas.microsoft.com/office/powerpoint/2010/main" val="304737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170</Words>
  <Application>Microsoft Office PowerPoint</Application>
  <PresentationFormat>ワイド画面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 Pゴシック体M</vt:lpstr>
      <vt:lpstr>游ゴシック</vt:lpstr>
      <vt:lpstr>游ゴシック Light</vt:lpstr>
      <vt:lpstr>Arial</vt:lpstr>
      <vt:lpstr>Office テーマ</vt:lpstr>
      <vt:lpstr>給食委員会の活動について</vt:lpstr>
      <vt:lpstr>献立の紹介</vt:lpstr>
      <vt:lpstr>栄養素について</vt:lpstr>
      <vt:lpstr>マナーなどについて</vt:lpstr>
      <vt:lpstr>給食アンケート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給食委員会の活動について</dc:title>
  <dc:creator>jim334@KYOUIKU.jp</dc:creator>
  <cp:lastModifiedBy>jim334@KYOUIKU.jp</cp:lastModifiedBy>
  <cp:revision>17</cp:revision>
  <cp:lastPrinted>2021-07-08T09:22:11Z</cp:lastPrinted>
  <dcterms:created xsi:type="dcterms:W3CDTF">2021-07-06T04:31:59Z</dcterms:created>
  <dcterms:modified xsi:type="dcterms:W3CDTF">2021-07-16T05:58:01Z</dcterms:modified>
</cp:coreProperties>
</file>