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47DE07-6271-480A-BF8B-A569E6D622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AEBC34D-3579-4513-9621-6894C96C08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C8D19-5282-4A7C-BD8C-E54FA467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820D58-4152-4656-B61D-4DA384212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E46C33-2D65-4BCB-AD25-E230A5DF2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34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AEACC9-D9A1-4746-B405-3DBCB6138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C22CFD-4B48-4681-9F67-6C901DD1F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F5FC65-9174-49B1-92A7-3BBA6E6E7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6BC1E3-5C2B-4027-A8DE-1CB1899A9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CB85BA-67EC-4BAE-85E1-343F101BA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194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1F0482C-0B00-4072-B37C-47F3A2971E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06929B1-19AF-4A48-B348-5648962FF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BC7E94-0E57-46C2-B2D6-9A6E4E086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A24172-6CA3-4DA5-AA90-7E83A095C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FC15B5-7D92-4C5F-B838-8D1F40F90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02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3132CC-CFB8-41AD-9CFD-89A181A3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9991AC-5639-43FA-80F8-80B9389BF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BCD2A2-166A-4C44-8AA3-8D2351DCB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FE140F-C5C9-4BC6-813A-1D0A2731C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F6AA71-7589-4FCA-A112-12C9F7110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426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EF6F6A-DF9B-491D-92DF-541F29DC4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1FC48F-8287-4D29-A6F1-EF928754E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621FFE-DE2A-4BED-B3AF-81B99FA13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8615AD-0114-40F2-B5A3-C91FDFD94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FB0146-BED5-4D11-A5FF-492C81B84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0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82F22A-704F-48E6-87F9-82345762D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87F838-AC38-420E-95C1-45C33F6908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8BED72-5BC0-4F72-86DA-7A1F4F0A8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BC84C8-FD4D-4B0F-8213-6FE4E8426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7AB3C2-6C34-4EF1-8F22-9EA9666F8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AB85AF-9AEB-4FD2-82D1-E78583179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529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A845DC-4F20-4A32-BE80-CDE183A9E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087429-4C7D-4544-AAB6-673404DF8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E4E8D6-0CBE-45F9-9508-7D6F4E22D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512FB0E-D331-4596-974E-EEB14E1FA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4E11B0-530B-4C10-BFF6-BB6A20C58A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6F40197-1388-4BAB-B11E-DAA22D517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42DDD58-2969-4427-A0E2-541BBB5C7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3665F77-AB23-4A4B-8192-020048F2C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890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47518C-193A-4B24-8DFB-B14902D0B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BC9433-FBC1-4DA4-AE6A-18BE870F5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8CF72B5-A9D0-4581-8FEC-11EB968F2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A4BF8E2-FE43-487F-8323-A6D9A5E39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51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506A608-1A12-408A-B3C1-C5C51D92C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3B70E70-35BC-4B00-A0CF-602DE34F9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E6A18-9400-431B-AFA6-9E007788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07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4CAEB8-DDCB-4800-8592-2BB944788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6469F-ADE2-4ECD-A11D-E90894D09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9FC5B3-CDDB-4D11-AAB8-192992D0A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8E2F7B-A8D0-48F9-8CC0-E3085B85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EC7EFF-F35F-4AB9-A679-3EEB3611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B3C504-942F-461D-9F99-E1A82CDA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574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5C34C6-5A49-41A9-A104-8CBA9825A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EF4639E-9EF3-4E69-8940-D251D015A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F53334-5580-4937-9E17-5CF39E18D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A8CD43-5C44-4356-8060-E2187A8C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A77DA-9712-457C-998E-20467CF01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D383B5-ED3C-4F5E-B12E-0B4783CAB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90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D8449F2-B913-43F3-8A97-971EE645E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DB0EA9-5D2F-430A-827F-5CB354139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8AE979-DB44-48CF-AD71-11B821F50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32B18-72CC-4C70-936B-E7F015A5FF36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9202BA-A194-4515-A4B2-CA26FE0628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787261-BF0B-41FC-9F92-08AE0E8D0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8602E-485D-4343-ADCA-D5E088F58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73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57EBD1-41B1-4633-A0F1-51947AC75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6012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図書委員会の活動について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1FF1CE0-E9B6-4367-80E5-C831593D6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9626"/>
            <a:ext cx="9144000" cy="873125"/>
          </a:xfrm>
        </p:spPr>
        <p:txBody>
          <a:bodyPr>
            <a:normAutofit lnSpcReduction="10000"/>
          </a:bodyPr>
          <a:lstStyle/>
          <a:p>
            <a:endParaRPr lang="en-US" altLang="ja-JP" dirty="0"/>
          </a:p>
          <a:p>
            <a:r>
              <a:rPr kumimoji="1" lang="ja-JP" altLang="en-US" dirty="0"/>
              <a:t>　　　　　　　　　　　　　５年１組　〇〇　○○</a:t>
            </a:r>
          </a:p>
        </p:txBody>
      </p:sp>
    </p:spTree>
    <p:extLst>
      <p:ext uri="{BB962C8B-B14F-4D97-AF65-F5344CB8AC3E}">
        <p14:creationId xmlns:p14="http://schemas.microsoft.com/office/powerpoint/2010/main" val="41349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B47CD0-1BF8-4E97-AB7F-F35ED1AF7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9303"/>
            <a:ext cx="3932237" cy="697584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000" b="1" dirty="0"/>
              <a:t>本の貸し出し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5BC43E-A8C9-49E5-9297-BDBB5C0CB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10409"/>
            <a:ext cx="3932237" cy="2128101"/>
          </a:xfrm>
        </p:spPr>
        <p:txBody>
          <a:bodyPr/>
          <a:lstStyle/>
          <a:p>
            <a:r>
              <a:rPr kumimoji="1" lang="ja-JP" altLang="en-US" dirty="0"/>
              <a:t>　　　</a:t>
            </a:r>
            <a:r>
              <a:rPr kumimoji="1" lang="ja-JP" altLang="en-US" sz="4000" dirty="0"/>
              <a:t>昼休みに本の貸し出しをしています。</a:t>
            </a:r>
          </a:p>
        </p:txBody>
      </p:sp>
      <p:sp>
        <p:nvSpPr>
          <p:cNvPr id="5" name="テキスト プレースホルダー 3">
            <a:extLst>
              <a:ext uri="{FF2B5EF4-FFF2-40B4-BE49-F238E27FC236}">
                <a16:creationId xmlns:a16="http://schemas.microsoft.com/office/drawing/2014/main" id="{FD0C1945-7B1C-457A-AE1C-E8F0ECB4C97C}"/>
              </a:ext>
            </a:extLst>
          </p:cNvPr>
          <p:cNvSpPr txBox="1">
            <a:spLocks/>
          </p:cNvSpPr>
          <p:nvPr/>
        </p:nvSpPr>
        <p:spPr>
          <a:xfrm>
            <a:off x="1835425" y="4522237"/>
            <a:ext cx="3294407" cy="1507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　　</a:t>
            </a:r>
            <a:endParaRPr lang="ja-JP" altLang="en-US" sz="40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304E5F-9543-4FC8-ACD7-09D476D383D5}"/>
              </a:ext>
            </a:extLst>
          </p:cNvPr>
          <p:cNvSpPr/>
          <p:nvPr/>
        </p:nvSpPr>
        <p:spPr>
          <a:xfrm>
            <a:off x="839788" y="5275988"/>
            <a:ext cx="3932237" cy="6975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　</a:t>
            </a:r>
            <a:r>
              <a:rPr lang="ja-JP" altLang="en-US" sz="2400" b="1" dirty="0">
                <a:solidFill>
                  <a:schemeClr val="tx1"/>
                </a:solidFill>
              </a:rPr>
              <a:t>たくさん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借りてください。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A399607-EA0D-4A51-BBE7-72C10EA49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208" y="531599"/>
            <a:ext cx="5403653" cy="5794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70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8647A3C1-5F0D-418B-BB12-20C40B302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881" y="598487"/>
            <a:ext cx="3448050" cy="781050"/>
          </a:xfrm>
        </p:spPr>
        <p:txBody>
          <a:bodyPr>
            <a:normAutofit/>
          </a:bodyPr>
          <a:lstStyle/>
          <a:p>
            <a:r>
              <a:rPr lang="ja-JP" altLang="en-US" sz="4000" b="1" dirty="0"/>
              <a:t>おすすめの本</a:t>
            </a:r>
          </a:p>
        </p:txBody>
      </p:sp>
      <p:pic>
        <p:nvPicPr>
          <p:cNvPr id="14" name="コンテンツ プレースホルダー 13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5A308DA6-02DE-4295-898F-5FFDF40410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025" y="1538563"/>
            <a:ext cx="6148461" cy="4629150"/>
          </a:xfrm>
        </p:spPr>
      </p:pic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0C3C0C8F-5490-446D-9A07-633E746F7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2819400"/>
          </a:xfrm>
        </p:spPr>
        <p:txBody>
          <a:bodyPr/>
          <a:lstStyle/>
          <a:p>
            <a:r>
              <a:rPr lang="ja-JP" altLang="en-US" dirty="0"/>
              <a:t>　</a:t>
            </a:r>
            <a:r>
              <a:rPr lang="ja-JP" altLang="en-US" sz="4400" dirty="0"/>
              <a:t>図書委員のおすすめの本を紹介しています。</a:t>
            </a:r>
          </a:p>
        </p:txBody>
      </p:sp>
      <p:sp>
        <p:nvSpPr>
          <p:cNvPr id="17" name="タイトル 7">
            <a:extLst>
              <a:ext uri="{FF2B5EF4-FFF2-40B4-BE49-F238E27FC236}">
                <a16:creationId xmlns:a16="http://schemas.microsoft.com/office/drawing/2014/main" id="{D4B3F9E1-04EF-499F-B64C-1D298DE2B665}"/>
              </a:ext>
            </a:extLst>
          </p:cNvPr>
          <p:cNvSpPr txBox="1">
            <a:spLocks/>
          </p:cNvSpPr>
          <p:nvPr/>
        </p:nvSpPr>
        <p:spPr>
          <a:xfrm>
            <a:off x="6294040" y="5206346"/>
            <a:ext cx="4903694" cy="781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　</a:t>
            </a:r>
            <a:r>
              <a:rPr lang="ja-JP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おすすめの本コーナー</a:t>
            </a:r>
            <a:r>
              <a:rPr lang="ja-JP" altLang="en-US" dirty="0"/>
              <a:t>　</a:t>
            </a:r>
            <a:endParaRPr lang="en-US" altLang="ja-JP" dirty="0"/>
          </a:p>
        </p:txBody>
      </p:sp>
      <p:sp>
        <p:nvSpPr>
          <p:cNvPr id="18" name="吹き出し: 円形 17">
            <a:extLst>
              <a:ext uri="{FF2B5EF4-FFF2-40B4-BE49-F238E27FC236}">
                <a16:creationId xmlns:a16="http://schemas.microsoft.com/office/drawing/2014/main" id="{D3B26B77-FE11-4835-BFC4-B84AEE7139CA}"/>
              </a:ext>
            </a:extLst>
          </p:cNvPr>
          <p:cNvSpPr/>
          <p:nvPr/>
        </p:nvSpPr>
        <p:spPr>
          <a:xfrm>
            <a:off x="8745887" y="300761"/>
            <a:ext cx="2364232" cy="1376501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ぜひ、読んでみてください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760990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06A7A2-1E76-4BD9-B11D-F5AEDB589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609600"/>
          </a:xfrm>
        </p:spPr>
        <p:txBody>
          <a:bodyPr>
            <a:noAutofit/>
          </a:bodyPr>
          <a:lstStyle/>
          <a:p>
            <a:pPr algn="ctr"/>
            <a:r>
              <a:rPr lang="ja-JP" altLang="en-US" sz="4000" dirty="0"/>
              <a:t>飾りつけ</a:t>
            </a:r>
            <a:endParaRPr kumimoji="1" lang="ja-JP" altLang="en-US" sz="4000" dirty="0"/>
          </a:p>
        </p:txBody>
      </p:sp>
      <p:pic>
        <p:nvPicPr>
          <p:cNvPr id="6" name="コンテンツ プレースホルダー 5" descr="テキスト&#10;&#10;低い精度で自動的に生成された説明">
            <a:extLst>
              <a:ext uri="{FF2B5EF4-FFF2-40B4-BE49-F238E27FC236}">
                <a16:creationId xmlns:a16="http://schemas.microsoft.com/office/drawing/2014/main" id="{638260B4-2C81-4651-A734-B845264F47A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84" y="1080915"/>
            <a:ext cx="6020785" cy="450977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39B9AFA-D53D-4984-B245-F3D248B32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ja-JP" altLang="en-US" dirty="0"/>
              <a:t>　　</a:t>
            </a:r>
            <a:r>
              <a:rPr lang="ja-JP" altLang="en-US" sz="3600" dirty="0"/>
              <a:t>図書室に季節に合った飾りつけをしています。</a:t>
            </a:r>
            <a:endParaRPr kumimoji="1" lang="ja-JP" altLang="en-US" sz="3600" dirty="0"/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D829CFBE-FA6D-41F1-A46A-F5A9C9AA95F7}"/>
              </a:ext>
            </a:extLst>
          </p:cNvPr>
          <p:cNvSpPr/>
          <p:nvPr/>
        </p:nvSpPr>
        <p:spPr>
          <a:xfrm>
            <a:off x="9130748" y="5133492"/>
            <a:ext cx="2221464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１０月の飾り</a:t>
            </a:r>
          </a:p>
        </p:txBody>
      </p:sp>
    </p:spTree>
    <p:extLst>
      <p:ext uri="{BB962C8B-B14F-4D97-AF65-F5344CB8AC3E}">
        <p14:creationId xmlns:p14="http://schemas.microsoft.com/office/powerpoint/2010/main" val="1024690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6DAC5D-473F-496B-9F4B-B4443E599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914400"/>
            <a:ext cx="3932237" cy="815788"/>
          </a:xfrm>
        </p:spPr>
        <p:txBody>
          <a:bodyPr>
            <a:normAutofit/>
          </a:bodyPr>
          <a:lstStyle/>
          <a:p>
            <a:pPr algn="ctr"/>
            <a:r>
              <a:rPr lang="ja-JP" altLang="en-US" sz="4000" b="1" dirty="0"/>
              <a:t>多読賞</a:t>
            </a:r>
            <a:endParaRPr kumimoji="1" lang="ja-JP" altLang="en-US" sz="4000" b="1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CF8364-5EC8-4BA7-A5EB-69624E755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/>
              <a:t>　</a:t>
            </a:r>
            <a:r>
              <a:rPr kumimoji="1" lang="ja-JP" altLang="en-US" sz="4000" dirty="0"/>
              <a:t>１年間で低学年は</a:t>
            </a:r>
            <a:r>
              <a:rPr kumimoji="1" lang="ja-JP" altLang="en-US" sz="4000" dirty="0">
                <a:solidFill>
                  <a:srgbClr val="FF0000"/>
                </a:solidFill>
              </a:rPr>
              <a:t>３０冊以上</a:t>
            </a:r>
            <a:r>
              <a:rPr kumimoji="1" lang="ja-JP" altLang="en-US" sz="4000" dirty="0"/>
              <a:t>、中学年は</a:t>
            </a:r>
            <a:r>
              <a:rPr kumimoji="1" lang="ja-JP" altLang="en-US" sz="4000" dirty="0">
                <a:solidFill>
                  <a:srgbClr val="FF0000"/>
                </a:solidFill>
              </a:rPr>
              <a:t>４０冊以上</a:t>
            </a:r>
            <a:r>
              <a:rPr kumimoji="1" lang="ja-JP" altLang="en-US" sz="4000" dirty="0"/>
              <a:t>、高学年は</a:t>
            </a:r>
            <a:r>
              <a:rPr kumimoji="1" lang="ja-JP" altLang="en-US" sz="4000" dirty="0">
                <a:solidFill>
                  <a:srgbClr val="FF0000"/>
                </a:solidFill>
              </a:rPr>
              <a:t>５０冊以上</a:t>
            </a:r>
            <a:r>
              <a:rPr kumimoji="1" lang="ja-JP" altLang="en-US" sz="4000" dirty="0"/>
              <a:t>の本を借りると多読賞です。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1C8DE25-31B3-4DAB-803C-49F4A869D6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972" y="1330049"/>
            <a:ext cx="6057249" cy="424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498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118</Words>
  <Application>Microsoft Office PowerPoint</Application>
  <PresentationFormat>ワイド画面</PresentationFormat>
  <Paragraphs>16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図書委員会の活動について</vt:lpstr>
      <vt:lpstr>本の貸し出し</vt:lpstr>
      <vt:lpstr>おすすめの本</vt:lpstr>
      <vt:lpstr>飾りつけ</vt:lpstr>
      <vt:lpstr>多読賞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図書委員会について</dc:title>
  <dc:creator>なつこ</dc:creator>
  <cp:lastModifiedBy>jim334@KYOUIKU.jp</cp:lastModifiedBy>
  <cp:revision>13</cp:revision>
  <dcterms:created xsi:type="dcterms:W3CDTF">2021-07-08T15:02:34Z</dcterms:created>
  <dcterms:modified xsi:type="dcterms:W3CDTF">2021-07-19T02:57:52Z</dcterms:modified>
</cp:coreProperties>
</file>