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01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04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332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43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74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67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28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3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97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3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59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A2476-269B-4355-85E8-09FCDE741E33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7A471-ABC4-47E8-AFC5-87B968F136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37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2012" y="286603"/>
            <a:ext cx="8666328" cy="62916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1616" y="381306"/>
            <a:ext cx="8352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食う・食われる関係（食物連鎖）の図を作成しましょう。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228297" y="291154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カエル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539101" y="291154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バッタ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079B1E3-F17A-4E3B-8BA4-3279B3EDAC1E}"/>
              </a:ext>
            </a:extLst>
          </p:cNvPr>
          <p:cNvSpPr/>
          <p:nvPr/>
        </p:nvSpPr>
        <p:spPr>
          <a:xfrm>
            <a:off x="7661564" y="381306"/>
            <a:ext cx="1082086" cy="8270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/>
              <a:t>　班</a:t>
            </a:r>
          </a:p>
        </p:txBody>
      </p:sp>
    </p:spTree>
    <p:extLst>
      <p:ext uri="{BB962C8B-B14F-4D97-AF65-F5344CB8AC3E}">
        <p14:creationId xmlns:p14="http://schemas.microsoft.com/office/powerpoint/2010/main" val="119525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2012" y="286603"/>
            <a:ext cx="8666328" cy="62916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1616" y="381306"/>
            <a:ext cx="8352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食う・食われる関係（食物連鎖）の図を作成しましょう。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009936" y="2893332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カエル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79925" y="2920425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バッタ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600725" y="4970119"/>
            <a:ext cx="1774212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植物の葉や実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958668" y="2959233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ウサギ</a:t>
            </a:r>
            <a:endParaRPr kumimoji="1" lang="en-US" altLang="ja-JP" dirty="0"/>
          </a:p>
        </p:txBody>
      </p:sp>
      <p:sp>
        <p:nvSpPr>
          <p:cNvPr id="10" name="正方形/長方形 9"/>
          <p:cNvSpPr/>
          <p:nvPr/>
        </p:nvSpPr>
        <p:spPr>
          <a:xfrm>
            <a:off x="2224582" y="1951631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ヘビ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019863" y="1016760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オオタカ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094328" y="1944809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モズ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868532" y="1944808"/>
            <a:ext cx="1351134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キジバト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2108565" y="3811767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ミミズ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019863" y="4970119"/>
            <a:ext cx="1048607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落ち葉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4086929" y="3865730"/>
            <a:ext cx="115437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モグラ</a:t>
            </a:r>
          </a:p>
        </p:txBody>
      </p:sp>
      <p:cxnSp>
        <p:nvCxnSpPr>
          <p:cNvPr id="18" name="直線矢印コネクタ 17"/>
          <p:cNvCxnSpPr>
            <a:stCxn id="15" idx="0"/>
          </p:cNvCxnSpPr>
          <p:nvPr/>
        </p:nvCxnSpPr>
        <p:spPr>
          <a:xfrm flipH="1" flipV="1">
            <a:off x="2538484" y="4207552"/>
            <a:ext cx="5683" cy="762567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endCxn id="16" idx="1"/>
          </p:cNvCxnSpPr>
          <p:nvPr/>
        </p:nvCxnSpPr>
        <p:spPr>
          <a:xfrm>
            <a:off x="3063908" y="4025123"/>
            <a:ext cx="1023021" cy="38500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endCxn id="10" idx="2"/>
          </p:cNvCxnSpPr>
          <p:nvPr/>
        </p:nvCxnSpPr>
        <p:spPr>
          <a:xfrm flipV="1">
            <a:off x="1493291" y="2347416"/>
            <a:ext cx="1208963" cy="564675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カギ線コネクタ 29"/>
          <p:cNvCxnSpPr>
            <a:stCxn id="8" idx="3"/>
            <a:endCxn id="9" idx="3"/>
          </p:cNvCxnSpPr>
          <p:nvPr/>
        </p:nvCxnSpPr>
        <p:spPr>
          <a:xfrm flipV="1">
            <a:off x="5374937" y="3157126"/>
            <a:ext cx="539074" cy="2010886"/>
          </a:xfrm>
          <a:prstGeom prst="bentConnector3">
            <a:avLst>
              <a:gd name="adj1" fmla="val 142406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カギ線コネクタ 32"/>
          <p:cNvCxnSpPr>
            <a:stCxn id="8" idx="1"/>
          </p:cNvCxnSpPr>
          <p:nvPr/>
        </p:nvCxnSpPr>
        <p:spPr>
          <a:xfrm rot="10800000" flipH="1">
            <a:off x="3600724" y="3289118"/>
            <a:ext cx="84141" cy="1878895"/>
          </a:xfrm>
          <a:prstGeom prst="bentConnector4">
            <a:avLst>
              <a:gd name="adj1" fmla="val -271687"/>
              <a:gd name="adj2" fmla="val 7851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endCxn id="6" idx="2"/>
          </p:cNvCxnSpPr>
          <p:nvPr/>
        </p:nvCxnSpPr>
        <p:spPr>
          <a:xfrm flipH="1" flipV="1">
            <a:off x="1487608" y="3289117"/>
            <a:ext cx="1098629" cy="521167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endCxn id="6" idx="3"/>
          </p:cNvCxnSpPr>
          <p:nvPr/>
        </p:nvCxnSpPr>
        <p:spPr>
          <a:xfrm flipH="1" flipV="1">
            <a:off x="1965279" y="3091225"/>
            <a:ext cx="1235123" cy="81056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カギ線コネクタ 41"/>
          <p:cNvCxnSpPr>
            <a:stCxn id="8" idx="2"/>
          </p:cNvCxnSpPr>
          <p:nvPr/>
        </p:nvCxnSpPr>
        <p:spPr>
          <a:xfrm rot="5400000" flipH="1" flipV="1">
            <a:off x="4255794" y="2579453"/>
            <a:ext cx="3018488" cy="2554414"/>
          </a:xfrm>
          <a:prstGeom prst="bentConnector3">
            <a:avLst>
              <a:gd name="adj1" fmla="val -7573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カギ線コネクタ 43"/>
          <p:cNvCxnSpPr>
            <a:stCxn id="13" idx="0"/>
          </p:cNvCxnSpPr>
          <p:nvPr/>
        </p:nvCxnSpPr>
        <p:spPr>
          <a:xfrm rot="16200000" flipV="1">
            <a:off x="4550831" y="-48460"/>
            <a:ext cx="827081" cy="3159456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endCxn id="12" idx="2"/>
          </p:cNvCxnSpPr>
          <p:nvPr/>
        </p:nvCxnSpPr>
        <p:spPr>
          <a:xfrm flipV="1">
            <a:off x="4119915" y="2340594"/>
            <a:ext cx="452085" cy="585369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>
            <a:endCxn id="11" idx="2"/>
          </p:cNvCxnSpPr>
          <p:nvPr/>
        </p:nvCxnSpPr>
        <p:spPr>
          <a:xfrm flipV="1">
            <a:off x="2670985" y="1412545"/>
            <a:ext cx="31268" cy="545857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カギ線コネクタ 72"/>
          <p:cNvCxnSpPr>
            <a:stCxn id="9" idx="0"/>
          </p:cNvCxnSpPr>
          <p:nvPr/>
        </p:nvCxnSpPr>
        <p:spPr>
          <a:xfrm rot="16200000" flipV="1">
            <a:off x="3582603" y="1105496"/>
            <a:ext cx="1655776" cy="2051698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V="1">
            <a:off x="1957316" y="2335428"/>
            <a:ext cx="2177952" cy="659808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 flipH="1" flipV="1">
            <a:off x="3030090" y="1412545"/>
            <a:ext cx="1532506" cy="545858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079B1E3-F17A-4E3B-8BA4-3279B3EDAC1E}"/>
              </a:ext>
            </a:extLst>
          </p:cNvPr>
          <p:cNvSpPr/>
          <p:nvPr/>
        </p:nvSpPr>
        <p:spPr>
          <a:xfrm>
            <a:off x="7661564" y="381306"/>
            <a:ext cx="1082086" cy="8270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/>
              <a:t>１班</a:t>
            </a:r>
          </a:p>
        </p:txBody>
      </p:sp>
    </p:spTree>
    <p:extLst>
      <p:ext uri="{BB962C8B-B14F-4D97-AF65-F5344CB8AC3E}">
        <p14:creationId xmlns:p14="http://schemas.microsoft.com/office/powerpoint/2010/main" val="365836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2012" y="286603"/>
            <a:ext cx="8666328" cy="62916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1616" y="381306"/>
            <a:ext cx="8352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食う・食われる関係（食物連鎖）の図を作成しましょう。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009936" y="2893332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カエル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79925" y="2920425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バッタ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6827845" y="2938878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コナラ</a:t>
            </a:r>
            <a:endParaRPr kumimoji="1" lang="en-US" altLang="ja-JP" dirty="0"/>
          </a:p>
        </p:txBody>
      </p:sp>
      <p:sp>
        <p:nvSpPr>
          <p:cNvPr id="10" name="正方形/長方形 9"/>
          <p:cNvSpPr/>
          <p:nvPr/>
        </p:nvSpPr>
        <p:spPr>
          <a:xfrm>
            <a:off x="2224582" y="1951631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ヘビ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019863" y="1016760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フクロウ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094328" y="1944809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イタチ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868532" y="1944808"/>
            <a:ext cx="1351134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ネズミ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817728" y="3946280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ミミズ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019863" y="4970119"/>
            <a:ext cx="1048607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落ち葉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4046116" y="4970119"/>
            <a:ext cx="115437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ススキ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486357" y="1018438"/>
            <a:ext cx="754946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タカ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4875939" y="2917751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カワセミ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6115181" y="3873762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フナ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155829" y="4908854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ミジンコ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6159520" y="5802716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ケイソウ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434416" y="3946281"/>
            <a:ext cx="1209538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モグラ</a:t>
            </a:r>
          </a:p>
        </p:txBody>
      </p:sp>
      <p:cxnSp>
        <p:nvCxnSpPr>
          <p:cNvPr id="20" name="直線矢印コネクタ 19"/>
          <p:cNvCxnSpPr>
            <a:stCxn id="35" idx="0"/>
            <a:endCxn id="34" idx="2"/>
          </p:cNvCxnSpPr>
          <p:nvPr/>
        </p:nvCxnSpPr>
        <p:spPr>
          <a:xfrm flipH="1" flipV="1">
            <a:off x="6838219" y="5304639"/>
            <a:ext cx="3691" cy="4980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6793880" y="4258503"/>
            <a:ext cx="3690" cy="6503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32" idx="0"/>
            <a:endCxn id="31" idx="2"/>
          </p:cNvCxnSpPr>
          <p:nvPr/>
        </p:nvCxnSpPr>
        <p:spPr>
          <a:xfrm flipH="1" flipV="1">
            <a:off x="5558329" y="3313536"/>
            <a:ext cx="1239242" cy="5602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stCxn id="31" idx="0"/>
          </p:cNvCxnSpPr>
          <p:nvPr/>
        </p:nvCxnSpPr>
        <p:spPr>
          <a:xfrm flipH="1" flipV="1">
            <a:off x="5200489" y="1412545"/>
            <a:ext cx="357840" cy="15052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曲線コネクタ 50"/>
          <p:cNvCxnSpPr>
            <a:stCxn id="31" idx="1"/>
            <a:endCxn id="11" idx="3"/>
          </p:cNvCxnSpPr>
          <p:nvPr/>
        </p:nvCxnSpPr>
        <p:spPr>
          <a:xfrm rot="10800000">
            <a:off x="3384643" y="1214654"/>
            <a:ext cx="1491297" cy="1900991"/>
          </a:xfrm>
          <a:prstGeom prst="curvedConnector3">
            <a:avLst>
              <a:gd name="adj1" fmla="val 71049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stCxn id="16" idx="0"/>
            <a:endCxn id="7" idx="2"/>
          </p:cNvCxnSpPr>
          <p:nvPr/>
        </p:nvCxnSpPr>
        <p:spPr>
          <a:xfrm flipH="1" flipV="1">
            <a:off x="3657597" y="3316210"/>
            <a:ext cx="965706" cy="16539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stCxn id="7" idx="1"/>
            <a:endCxn id="6" idx="3"/>
          </p:cNvCxnSpPr>
          <p:nvPr/>
        </p:nvCxnSpPr>
        <p:spPr>
          <a:xfrm flipH="1" flipV="1">
            <a:off x="1965279" y="3091225"/>
            <a:ext cx="1214646" cy="270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stCxn id="14" idx="3"/>
            <a:endCxn id="36" idx="1"/>
          </p:cNvCxnSpPr>
          <p:nvPr/>
        </p:nvCxnSpPr>
        <p:spPr>
          <a:xfrm>
            <a:off x="1773071" y="4144173"/>
            <a:ext cx="661345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stCxn id="15" idx="0"/>
            <a:endCxn id="14" idx="2"/>
          </p:cNvCxnSpPr>
          <p:nvPr/>
        </p:nvCxnSpPr>
        <p:spPr>
          <a:xfrm flipH="1" flipV="1">
            <a:off x="1295400" y="4342065"/>
            <a:ext cx="1248767" cy="6280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stCxn id="14" idx="0"/>
            <a:endCxn id="6" idx="2"/>
          </p:cNvCxnSpPr>
          <p:nvPr/>
        </p:nvCxnSpPr>
        <p:spPr>
          <a:xfrm flipV="1">
            <a:off x="1295400" y="3289117"/>
            <a:ext cx="192208" cy="6571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>
            <a:stCxn id="6" idx="0"/>
            <a:endCxn id="10" idx="2"/>
          </p:cNvCxnSpPr>
          <p:nvPr/>
        </p:nvCxnSpPr>
        <p:spPr>
          <a:xfrm flipV="1">
            <a:off x="1487608" y="2347416"/>
            <a:ext cx="1214646" cy="5459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>
            <a:stCxn id="10" idx="0"/>
            <a:endCxn id="11" idx="2"/>
          </p:cNvCxnSpPr>
          <p:nvPr/>
        </p:nvCxnSpPr>
        <p:spPr>
          <a:xfrm flipH="1" flipV="1">
            <a:off x="2702253" y="1412545"/>
            <a:ext cx="1" cy="5390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stCxn id="10" idx="3"/>
            <a:endCxn id="12" idx="1"/>
          </p:cNvCxnSpPr>
          <p:nvPr/>
        </p:nvCxnSpPr>
        <p:spPr>
          <a:xfrm flipV="1">
            <a:off x="3179925" y="2142702"/>
            <a:ext cx="914403" cy="68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stCxn id="9" idx="0"/>
            <a:endCxn id="13" idx="2"/>
          </p:cNvCxnSpPr>
          <p:nvPr/>
        </p:nvCxnSpPr>
        <p:spPr>
          <a:xfrm flipH="1" flipV="1">
            <a:off x="6544099" y="2340593"/>
            <a:ext cx="761418" cy="5982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矢印コネクタ 84"/>
          <p:cNvCxnSpPr>
            <a:stCxn id="13" idx="1"/>
            <a:endCxn id="12" idx="3"/>
          </p:cNvCxnSpPr>
          <p:nvPr/>
        </p:nvCxnSpPr>
        <p:spPr>
          <a:xfrm flipH="1">
            <a:off x="5049671" y="2142701"/>
            <a:ext cx="818861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矢印コネクタ 86"/>
          <p:cNvCxnSpPr>
            <a:stCxn id="12" idx="0"/>
            <a:endCxn id="29" idx="2"/>
          </p:cNvCxnSpPr>
          <p:nvPr/>
        </p:nvCxnSpPr>
        <p:spPr>
          <a:xfrm flipV="1">
            <a:off x="4572000" y="1414223"/>
            <a:ext cx="291830" cy="5305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>
            <a:stCxn id="13" idx="0"/>
            <a:endCxn id="29" idx="3"/>
          </p:cNvCxnSpPr>
          <p:nvPr/>
        </p:nvCxnSpPr>
        <p:spPr>
          <a:xfrm flipH="1" flipV="1">
            <a:off x="5241303" y="1216331"/>
            <a:ext cx="1302796" cy="7284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矢印コネクタ 93"/>
          <p:cNvCxnSpPr>
            <a:endCxn id="29" idx="1"/>
          </p:cNvCxnSpPr>
          <p:nvPr/>
        </p:nvCxnSpPr>
        <p:spPr>
          <a:xfrm flipV="1">
            <a:off x="3179925" y="1216331"/>
            <a:ext cx="1306432" cy="7284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stCxn id="6" idx="0"/>
          </p:cNvCxnSpPr>
          <p:nvPr/>
        </p:nvCxnSpPr>
        <p:spPr>
          <a:xfrm flipV="1">
            <a:off x="1487608" y="1412545"/>
            <a:ext cx="607323" cy="14807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stCxn id="7" idx="0"/>
          </p:cNvCxnSpPr>
          <p:nvPr/>
        </p:nvCxnSpPr>
        <p:spPr>
          <a:xfrm flipH="1" flipV="1">
            <a:off x="3179924" y="1412545"/>
            <a:ext cx="477673" cy="15078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A40F7481-492A-4180-8638-B15B1442780B}"/>
              </a:ext>
            </a:extLst>
          </p:cNvPr>
          <p:cNvSpPr/>
          <p:nvPr/>
        </p:nvSpPr>
        <p:spPr>
          <a:xfrm>
            <a:off x="7661564" y="381306"/>
            <a:ext cx="1082086" cy="8270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/>
              <a:t>２班</a:t>
            </a:r>
          </a:p>
        </p:txBody>
      </p:sp>
    </p:spTree>
    <p:extLst>
      <p:ext uri="{BB962C8B-B14F-4D97-AF65-F5344CB8AC3E}">
        <p14:creationId xmlns:p14="http://schemas.microsoft.com/office/powerpoint/2010/main" val="192366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2012" y="286603"/>
            <a:ext cx="8666328" cy="62916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1616" y="381306"/>
            <a:ext cx="8352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食う・食われる関係（食物連鎖）の図を作成しましょう。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946960" y="3614957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カエル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183028" y="4649710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バッタ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600725" y="5690572"/>
            <a:ext cx="1774212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植物の葉や実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265145" y="3596588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ウサギ</a:t>
            </a:r>
            <a:endParaRPr kumimoji="1" lang="en-US" altLang="ja-JP" dirty="0"/>
          </a:p>
        </p:txBody>
      </p:sp>
      <p:sp>
        <p:nvSpPr>
          <p:cNvPr id="10" name="正方形/長方形 9"/>
          <p:cNvSpPr/>
          <p:nvPr/>
        </p:nvSpPr>
        <p:spPr>
          <a:xfrm>
            <a:off x="1199915" y="263882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ヘビ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494176" y="1683751"/>
            <a:ext cx="816254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タカ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184601" y="260207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モズ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914011" y="1737213"/>
            <a:ext cx="1351134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キツネ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737844" y="4665725"/>
            <a:ext cx="1677756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チョウの幼虫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660700" y="263882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トカゲ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5436339" y="3644267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ネズミ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902303" y="2630654"/>
            <a:ext cx="1232965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カマキリ</a:t>
            </a:r>
          </a:p>
        </p:txBody>
      </p:sp>
      <p:cxnSp>
        <p:nvCxnSpPr>
          <p:cNvPr id="3" name="直線矢印コネクタ 2"/>
          <p:cNvCxnSpPr>
            <a:stCxn id="8" idx="0"/>
            <a:endCxn id="7" idx="2"/>
          </p:cNvCxnSpPr>
          <p:nvPr/>
        </p:nvCxnSpPr>
        <p:spPr>
          <a:xfrm flipV="1">
            <a:off x="4487831" y="5045495"/>
            <a:ext cx="172869" cy="6450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endCxn id="15" idx="2"/>
          </p:cNvCxnSpPr>
          <p:nvPr/>
        </p:nvCxnSpPr>
        <p:spPr>
          <a:xfrm flipH="1" flipV="1">
            <a:off x="2576722" y="5061510"/>
            <a:ext cx="1322925" cy="6290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endCxn id="31" idx="2"/>
          </p:cNvCxnSpPr>
          <p:nvPr/>
        </p:nvCxnSpPr>
        <p:spPr>
          <a:xfrm flipV="1">
            <a:off x="5162449" y="4040052"/>
            <a:ext cx="751562" cy="16964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endCxn id="9" idx="2"/>
          </p:cNvCxnSpPr>
          <p:nvPr/>
        </p:nvCxnSpPr>
        <p:spPr>
          <a:xfrm flipV="1">
            <a:off x="5402045" y="3992373"/>
            <a:ext cx="2340772" cy="18814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7139944" y="2079536"/>
            <a:ext cx="602872" cy="15634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endCxn id="6" idx="3"/>
          </p:cNvCxnSpPr>
          <p:nvPr/>
        </p:nvCxnSpPr>
        <p:spPr>
          <a:xfrm flipH="1" flipV="1">
            <a:off x="2902303" y="3812850"/>
            <a:ext cx="1467991" cy="8368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7" idx="0"/>
            <a:endCxn id="32" idx="2"/>
          </p:cNvCxnSpPr>
          <p:nvPr/>
        </p:nvCxnSpPr>
        <p:spPr>
          <a:xfrm flipH="1" flipV="1">
            <a:off x="3518786" y="3026439"/>
            <a:ext cx="1141914" cy="16232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32" idx="3"/>
            <a:endCxn id="31" idx="1"/>
          </p:cNvCxnSpPr>
          <p:nvPr/>
        </p:nvCxnSpPr>
        <p:spPr>
          <a:xfrm>
            <a:off x="4135268" y="2828547"/>
            <a:ext cx="1301071" cy="10136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endCxn id="29" idx="2"/>
          </p:cNvCxnSpPr>
          <p:nvPr/>
        </p:nvCxnSpPr>
        <p:spPr>
          <a:xfrm flipV="1">
            <a:off x="4785803" y="3034609"/>
            <a:ext cx="352569" cy="16151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stCxn id="29" idx="3"/>
            <a:endCxn id="12" idx="1"/>
          </p:cNvCxnSpPr>
          <p:nvPr/>
        </p:nvCxnSpPr>
        <p:spPr>
          <a:xfrm flipV="1">
            <a:off x="5616043" y="2799967"/>
            <a:ext cx="568558" cy="367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カギ線コネクタ 57"/>
          <p:cNvCxnSpPr/>
          <p:nvPr/>
        </p:nvCxnSpPr>
        <p:spPr>
          <a:xfrm flipV="1">
            <a:off x="3738282" y="2628968"/>
            <a:ext cx="2923991" cy="2"/>
          </a:xfrm>
          <a:prstGeom prst="bentConnector4">
            <a:avLst>
              <a:gd name="adj1" fmla="val -938"/>
              <a:gd name="adj2" fmla="val 1143010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カギ線コネクタ 64"/>
          <p:cNvCxnSpPr>
            <a:stCxn id="7" idx="3"/>
          </p:cNvCxnSpPr>
          <p:nvPr/>
        </p:nvCxnSpPr>
        <p:spPr>
          <a:xfrm flipV="1">
            <a:off x="5138371" y="2958504"/>
            <a:ext cx="1351135" cy="1889099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stCxn id="15" idx="0"/>
          </p:cNvCxnSpPr>
          <p:nvPr/>
        </p:nvCxnSpPr>
        <p:spPr>
          <a:xfrm flipV="1">
            <a:off x="2576722" y="3992373"/>
            <a:ext cx="0" cy="6733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>
            <a:stCxn id="6" idx="0"/>
            <a:endCxn id="10" idx="2"/>
          </p:cNvCxnSpPr>
          <p:nvPr/>
        </p:nvCxnSpPr>
        <p:spPr>
          <a:xfrm flipH="1" flipV="1">
            <a:off x="1677587" y="3034609"/>
            <a:ext cx="747045" cy="5803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>
            <a:stCxn id="10" idx="0"/>
          </p:cNvCxnSpPr>
          <p:nvPr/>
        </p:nvCxnSpPr>
        <p:spPr>
          <a:xfrm flipV="1">
            <a:off x="1677587" y="2079536"/>
            <a:ext cx="816589" cy="5592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endCxn id="11" idx="3"/>
          </p:cNvCxnSpPr>
          <p:nvPr/>
        </p:nvCxnSpPr>
        <p:spPr>
          <a:xfrm flipH="1" flipV="1">
            <a:off x="3310430" y="1881644"/>
            <a:ext cx="3081252" cy="7473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カギ線コネクタ 91"/>
          <p:cNvCxnSpPr/>
          <p:nvPr/>
        </p:nvCxnSpPr>
        <p:spPr>
          <a:xfrm rot="10800000">
            <a:off x="3330155" y="1746187"/>
            <a:ext cx="2478340" cy="1911868"/>
          </a:xfrm>
          <a:prstGeom prst="bentConnector3">
            <a:avLst>
              <a:gd name="adj1" fmla="val 82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>
            <a:stCxn id="32" idx="1"/>
            <a:endCxn id="10" idx="3"/>
          </p:cNvCxnSpPr>
          <p:nvPr/>
        </p:nvCxnSpPr>
        <p:spPr>
          <a:xfrm flipH="1">
            <a:off x="2155258" y="2828547"/>
            <a:ext cx="747045" cy="817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/>
          <p:nvPr/>
        </p:nvCxnSpPr>
        <p:spPr>
          <a:xfrm flipV="1">
            <a:off x="3238184" y="3034609"/>
            <a:ext cx="1422515" cy="16151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4D4F3278-C02C-4A4E-936B-1CE5A864B908}"/>
              </a:ext>
            </a:extLst>
          </p:cNvPr>
          <p:cNvCxnSpPr/>
          <p:nvPr/>
        </p:nvCxnSpPr>
        <p:spPr>
          <a:xfrm flipV="1">
            <a:off x="7910945" y="1316192"/>
            <a:ext cx="0" cy="228039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7991C55-3089-4FE8-9DC6-07C2B92FE4B6}"/>
              </a:ext>
            </a:extLst>
          </p:cNvPr>
          <p:cNvCxnSpPr/>
          <p:nvPr/>
        </p:nvCxnSpPr>
        <p:spPr>
          <a:xfrm flipH="1">
            <a:off x="2902303" y="1316192"/>
            <a:ext cx="50086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4688E94E-5E21-497F-A996-30F008A00715}"/>
              </a:ext>
            </a:extLst>
          </p:cNvPr>
          <p:cNvCxnSpPr>
            <a:endCxn id="11" idx="0"/>
          </p:cNvCxnSpPr>
          <p:nvPr/>
        </p:nvCxnSpPr>
        <p:spPr>
          <a:xfrm>
            <a:off x="2902303" y="1316192"/>
            <a:ext cx="0" cy="3675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C94E90E4-B3ED-4218-BC28-3B1C36F5D991}"/>
              </a:ext>
            </a:extLst>
          </p:cNvPr>
          <p:cNvSpPr/>
          <p:nvPr/>
        </p:nvSpPr>
        <p:spPr>
          <a:xfrm>
            <a:off x="7661564" y="381306"/>
            <a:ext cx="1082086" cy="8270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/>
              <a:t>３班</a:t>
            </a:r>
          </a:p>
        </p:txBody>
      </p:sp>
    </p:spTree>
    <p:extLst>
      <p:ext uri="{BB962C8B-B14F-4D97-AF65-F5344CB8AC3E}">
        <p14:creationId xmlns:p14="http://schemas.microsoft.com/office/powerpoint/2010/main" val="112047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2012" y="286603"/>
            <a:ext cx="8666328" cy="629161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1616" y="381306"/>
            <a:ext cx="8352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食う・食われる関係（食物連鎖）の図を作成しましょう。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871386" y="3641481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カエル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041375" y="366857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バッタ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126179" y="5708076"/>
            <a:ext cx="1247322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植物の実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820118" y="3707382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ネズミ</a:t>
            </a:r>
            <a:endParaRPr kumimoji="1" lang="en-US" altLang="ja-JP" dirty="0"/>
          </a:p>
        </p:txBody>
      </p:sp>
      <p:sp>
        <p:nvSpPr>
          <p:cNvPr id="10" name="正方形/長方形 9"/>
          <p:cNvSpPr/>
          <p:nvPr/>
        </p:nvSpPr>
        <p:spPr>
          <a:xfrm>
            <a:off x="2086032" y="2699780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ヘビ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403642" y="1332652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ワシ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5825527" y="2699780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イタチ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760128" y="2203775"/>
            <a:ext cx="147625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シジュウカラ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1970015" y="4597806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ミミズ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1313" y="5718268"/>
            <a:ext cx="1048607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落ち葉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760128" y="4613879"/>
            <a:ext cx="115437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モグラ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A7A63148-759B-46C9-9FCC-4E7182D3CD9B}"/>
              </a:ext>
            </a:extLst>
          </p:cNvPr>
          <p:cNvSpPr/>
          <p:nvPr/>
        </p:nvSpPr>
        <p:spPr>
          <a:xfrm>
            <a:off x="7661564" y="381306"/>
            <a:ext cx="1082086" cy="8270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/>
              <a:t>４班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1981460-31A4-4A29-9254-EDE054F0B301}"/>
              </a:ext>
            </a:extLst>
          </p:cNvPr>
          <p:cNvSpPr/>
          <p:nvPr/>
        </p:nvSpPr>
        <p:spPr>
          <a:xfrm>
            <a:off x="6466959" y="3668574"/>
            <a:ext cx="955343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リス</a:t>
            </a:r>
            <a:endParaRPr kumimoji="1" lang="en-US" altLang="ja-JP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D785562-27FE-4B69-928D-1997D5D412F4}"/>
              </a:ext>
            </a:extLst>
          </p:cNvPr>
          <p:cNvSpPr/>
          <p:nvPr/>
        </p:nvSpPr>
        <p:spPr>
          <a:xfrm>
            <a:off x="6466959" y="1764909"/>
            <a:ext cx="1364779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フクロウ</a:t>
            </a: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71D9C09F-FA91-4CB5-B832-40B3CC1C3410}"/>
              </a:ext>
            </a:extLst>
          </p:cNvPr>
          <p:cNvCxnSpPr>
            <a:stCxn id="15" idx="0"/>
          </p:cNvCxnSpPr>
          <p:nvPr/>
        </p:nvCxnSpPr>
        <p:spPr>
          <a:xfrm flipH="1" flipV="1">
            <a:off x="2405616" y="5009664"/>
            <a:ext cx="1" cy="7086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E1EAC562-AC11-4B55-8A49-63EA3E77DBED}"/>
              </a:ext>
            </a:extLst>
          </p:cNvPr>
          <p:cNvCxnSpPr>
            <a:stCxn id="14" idx="0"/>
            <a:endCxn id="6" idx="2"/>
          </p:cNvCxnSpPr>
          <p:nvPr/>
        </p:nvCxnSpPr>
        <p:spPr>
          <a:xfrm flipH="1" flipV="1">
            <a:off x="1349058" y="4037266"/>
            <a:ext cx="1098629" cy="5605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412EA8D3-6611-41DE-8A6C-F16BCF786FDA}"/>
              </a:ext>
            </a:extLst>
          </p:cNvPr>
          <p:cNvCxnSpPr>
            <a:stCxn id="14" idx="3"/>
            <a:endCxn id="16" idx="1"/>
          </p:cNvCxnSpPr>
          <p:nvPr/>
        </p:nvCxnSpPr>
        <p:spPr>
          <a:xfrm>
            <a:off x="2925358" y="4795699"/>
            <a:ext cx="834770" cy="160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A3EFCC0A-8E08-4148-B361-DA08661BB7A6}"/>
              </a:ext>
            </a:extLst>
          </p:cNvPr>
          <p:cNvCxnSpPr>
            <a:endCxn id="7" idx="2"/>
          </p:cNvCxnSpPr>
          <p:nvPr/>
        </p:nvCxnSpPr>
        <p:spPr>
          <a:xfrm flipV="1">
            <a:off x="3519046" y="4064359"/>
            <a:ext cx="1" cy="16539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F5B1B344-5D7D-40E3-99B5-40254AB72E85}"/>
              </a:ext>
            </a:extLst>
          </p:cNvPr>
          <p:cNvCxnSpPr>
            <a:stCxn id="6" idx="0"/>
            <a:endCxn id="10" idx="2"/>
          </p:cNvCxnSpPr>
          <p:nvPr/>
        </p:nvCxnSpPr>
        <p:spPr>
          <a:xfrm flipV="1">
            <a:off x="1349058" y="3095565"/>
            <a:ext cx="1214646" cy="5459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8A43F1CB-FBF1-45FE-A084-74AE9B75026C}"/>
              </a:ext>
            </a:extLst>
          </p:cNvPr>
          <p:cNvCxnSpPr>
            <a:stCxn id="7" idx="1"/>
            <a:endCxn id="6" idx="3"/>
          </p:cNvCxnSpPr>
          <p:nvPr/>
        </p:nvCxnSpPr>
        <p:spPr>
          <a:xfrm flipH="1" flipV="1">
            <a:off x="1826729" y="3839374"/>
            <a:ext cx="1214646" cy="270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B49E51A3-CD0F-421E-8FC3-F14FE17DDDF1}"/>
              </a:ext>
            </a:extLst>
          </p:cNvPr>
          <p:cNvCxnSpPr>
            <a:endCxn id="12" idx="1"/>
          </p:cNvCxnSpPr>
          <p:nvPr/>
        </p:nvCxnSpPr>
        <p:spPr>
          <a:xfrm flipV="1">
            <a:off x="1826729" y="2897673"/>
            <a:ext cx="3998798" cy="7709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657FD9BF-E500-478C-AAB3-D96F75B695AE}"/>
              </a:ext>
            </a:extLst>
          </p:cNvPr>
          <p:cNvCxnSpPr>
            <a:stCxn id="7" idx="3"/>
            <a:endCxn id="9" idx="1"/>
          </p:cNvCxnSpPr>
          <p:nvPr/>
        </p:nvCxnSpPr>
        <p:spPr>
          <a:xfrm>
            <a:off x="3996718" y="3866467"/>
            <a:ext cx="823400" cy="3880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0A77B7E6-F4AC-4656-9F32-52CF52D525B2}"/>
              </a:ext>
            </a:extLst>
          </p:cNvPr>
          <p:cNvCxnSpPr/>
          <p:nvPr/>
        </p:nvCxnSpPr>
        <p:spPr>
          <a:xfrm flipV="1">
            <a:off x="5486395" y="3095565"/>
            <a:ext cx="678873" cy="6118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77701778-D2B8-4F20-ABCF-F5FB3E241E77}"/>
              </a:ext>
            </a:extLst>
          </p:cNvPr>
          <p:cNvCxnSpPr>
            <a:cxnSpLocks/>
            <a:stCxn id="8" idx="0"/>
            <a:endCxn id="31" idx="2"/>
          </p:cNvCxnSpPr>
          <p:nvPr/>
        </p:nvCxnSpPr>
        <p:spPr>
          <a:xfrm flipV="1">
            <a:off x="5749840" y="4064359"/>
            <a:ext cx="1194791" cy="16437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D8F1ADA5-C4DC-4DE1-A996-4650AFCD91F7}"/>
              </a:ext>
            </a:extLst>
          </p:cNvPr>
          <p:cNvCxnSpPr/>
          <p:nvPr/>
        </p:nvCxnSpPr>
        <p:spPr>
          <a:xfrm flipV="1">
            <a:off x="7259777" y="2160694"/>
            <a:ext cx="0" cy="15078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9A649681-0C2A-458A-856E-5A99DACAFBCB}"/>
              </a:ext>
            </a:extLst>
          </p:cNvPr>
          <p:cNvCxnSpPr>
            <a:stCxn id="12" idx="0"/>
          </p:cNvCxnSpPr>
          <p:nvPr/>
        </p:nvCxnSpPr>
        <p:spPr>
          <a:xfrm flipV="1">
            <a:off x="6303199" y="2203775"/>
            <a:ext cx="477671" cy="4960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90B8AFE3-B339-47B9-AF64-9D537324A155}"/>
              </a:ext>
            </a:extLst>
          </p:cNvPr>
          <p:cNvCxnSpPr>
            <a:stCxn id="7" idx="0"/>
          </p:cNvCxnSpPr>
          <p:nvPr/>
        </p:nvCxnSpPr>
        <p:spPr>
          <a:xfrm flipV="1">
            <a:off x="3519047" y="2599560"/>
            <a:ext cx="914403" cy="10690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88709F0B-0A60-45DB-B951-866C21ED0CCE}"/>
              </a:ext>
            </a:extLst>
          </p:cNvPr>
          <p:cNvCxnSpPr>
            <a:stCxn id="13" idx="1"/>
            <a:endCxn id="11" idx="2"/>
          </p:cNvCxnSpPr>
          <p:nvPr/>
        </p:nvCxnSpPr>
        <p:spPr>
          <a:xfrm flipH="1" flipV="1">
            <a:off x="2086032" y="1728437"/>
            <a:ext cx="1674096" cy="6732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A9771E9C-88F8-4938-8C01-A25AD37DA7BC}"/>
              </a:ext>
            </a:extLst>
          </p:cNvPr>
          <p:cNvCxnSpPr>
            <a:stCxn id="10" idx="0"/>
          </p:cNvCxnSpPr>
          <p:nvPr/>
        </p:nvCxnSpPr>
        <p:spPr>
          <a:xfrm flipH="1" flipV="1">
            <a:off x="1881313" y="1728437"/>
            <a:ext cx="682391" cy="9713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コネクタ: カギ線 58">
            <a:extLst>
              <a:ext uri="{FF2B5EF4-FFF2-40B4-BE49-F238E27FC236}">
                <a16:creationId xmlns:a16="http://schemas.microsoft.com/office/drawing/2014/main" id="{D1DCB0DE-E693-4C9E-9FE9-6BF81FD30425}"/>
              </a:ext>
            </a:extLst>
          </p:cNvPr>
          <p:cNvCxnSpPr>
            <a:endCxn id="32" idx="1"/>
          </p:cNvCxnSpPr>
          <p:nvPr/>
        </p:nvCxnSpPr>
        <p:spPr>
          <a:xfrm rot="5400000" flipH="1" flipV="1">
            <a:off x="5123791" y="2325406"/>
            <a:ext cx="1705772" cy="980564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DB992755-CA85-4267-BF2E-D30EC42C006B}"/>
              </a:ext>
            </a:extLst>
          </p:cNvPr>
          <p:cNvCxnSpPr>
            <a:stCxn id="31" idx="3"/>
          </p:cNvCxnSpPr>
          <p:nvPr/>
        </p:nvCxnSpPr>
        <p:spPr>
          <a:xfrm>
            <a:off x="7422302" y="3866467"/>
            <a:ext cx="7518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BB6485E3-8AF6-44E2-A1D3-BD661DE054EE}"/>
              </a:ext>
            </a:extLst>
          </p:cNvPr>
          <p:cNvCxnSpPr/>
          <p:nvPr/>
        </p:nvCxnSpPr>
        <p:spPr>
          <a:xfrm flipV="1">
            <a:off x="8174177" y="1510148"/>
            <a:ext cx="0" cy="23563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B201BBE9-E444-45B5-9D37-0B02EEA80496}"/>
              </a:ext>
            </a:extLst>
          </p:cNvPr>
          <p:cNvCxnSpPr>
            <a:endCxn id="11" idx="3"/>
          </p:cNvCxnSpPr>
          <p:nvPr/>
        </p:nvCxnSpPr>
        <p:spPr>
          <a:xfrm flipH="1">
            <a:off x="2768421" y="1510148"/>
            <a:ext cx="5405756" cy="203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B5F88061-4A76-4E2C-8716-5EE14FDFFAC2}"/>
              </a:ext>
            </a:extLst>
          </p:cNvPr>
          <p:cNvSpPr/>
          <p:nvPr/>
        </p:nvSpPr>
        <p:spPr>
          <a:xfrm>
            <a:off x="3089992" y="5694222"/>
            <a:ext cx="1247322" cy="395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植物の葉</a:t>
            </a:r>
          </a:p>
        </p:txBody>
      </p:sp>
    </p:spTree>
    <p:extLst>
      <p:ext uri="{BB962C8B-B14F-4D97-AF65-F5344CB8AC3E}">
        <p14:creationId xmlns:p14="http://schemas.microsoft.com/office/powerpoint/2010/main" val="2759798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149</Words>
  <Application>Microsoft Office PowerPoint</Application>
  <PresentationFormat>画面に合わせる (4:3)</PresentationFormat>
  <Paragraphs>65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神山 貴達</dc:creator>
  <cp:lastModifiedBy>jim133@KYOUIKU.JP</cp:lastModifiedBy>
  <cp:revision>18</cp:revision>
  <dcterms:created xsi:type="dcterms:W3CDTF">2021-07-15T13:14:19Z</dcterms:created>
  <dcterms:modified xsi:type="dcterms:W3CDTF">2021-07-16T02:23:11Z</dcterms:modified>
</cp:coreProperties>
</file>